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notesMasterIdLst>
    <p:notesMasterId r:id="rId28"/>
  </p:notesMasterIdLst>
  <p:sldIdLst>
    <p:sldId id="256" r:id="rId2"/>
    <p:sldId id="257" r:id="rId3"/>
    <p:sldId id="269"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6" r:id="rId21"/>
    <p:sldId id="275"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61572-FA71-47A8-A138-0D7D7280082A}" v="59" dt="2025-07-07T05:13:21.9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893" autoAdjust="0"/>
  </p:normalViewPr>
  <p:slideViewPr>
    <p:cSldViewPr snapToGrid="0">
      <p:cViewPr varScale="1">
        <p:scale>
          <a:sx n="89" d="100"/>
          <a:sy n="89" d="100"/>
        </p:scale>
        <p:origin x="438"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Rodriguez" userId="0ad68367006ecf2b" providerId="LiveId" clId="{F1161572-FA71-47A8-A138-0D7D7280082A}"/>
    <pc:docChg chg="undo redo custSel addSld delSld modSld sldOrd">
      <pc:chgData name="Richard Rodriguez" userId="0ad68367006ecf2b" providerId="LiveId" clId="{F1161572-FA71-47A8-A138-0D7D7280082A}" dt="2025-07-07T05:14:11.835" v="500" actId="27636"/>
      <pc:docMkLst>
        <pc:docMk/>
      </pc:docMkLst>
      <pc:sldChg chg="addSp delSp modSp mod modClrScheme chgLayout">
        <pc:chgData name="Richard Rodriguez" userId="0ad68367006ecf2b" providerId="LiveId" clId="{F1161572-FA71-47A8-A138-0D7D7280082A}" dt="2025-07-07T05:11:20.241" v="487" actId="14100"/>
        <pc:sldMkLst>
          <pc:docMk/>
          <pc:sldMk cId="116486697" sldId="256"/>
        </pc:sldMkLst>
        <pc:spChg chg="mod">
          <ac:chgData name="Richard Rodriguez" userId="0ad68367006ecf2b" providerId="LiveId" clId="{F1161572-FA71-47A8-A138-0D7D7280082A}" dt="2025-07-07T05:11:20.241" v="487" actId="14100"/>
          <ac:spMkLst>
            <pc:docMk/>
            <pc:sldMk cId="116486697" sldId="256"/>
            <ac:spMk id="2" creationId="{FFC41ABF-37C3-C682-E6B3-50B3D5EB5C48}"/>
          </ac:spMkLst>
        </pc:spChg>
        <pc:spChg chg="mod ord">
          <ac:chgData name="Richard Rodriguez" userId="0ad68367006ecf2b" providerId="LiveId" clId="{F1161572-FA71-47A8-A138-0D7D7280082A}" dt="2025-07-07T05:11:16.331" v="486" actId="14100"/>
          <ac:spMkLst>
            <pc:docMk/>
            <pc:sldMk cId="116486697" sldId="256"/>
            <ac:spMk id="3" creationId="{59F5E84A-1945-8FCE-DEA4-5D1E3B5F170D}"/>
          </ac:spMkLst>
        </pc:spChg>
        <pc:spChg chg="add del mod">
          <ac:chgData name="Richard Rodriguez" userId="0ad68367006ecf2b" providerId="LiveId" clId="{F1161572-FA71-47A8-A138-0D7D7280082A}" dt="2025-07-07T05:08:10.003" v="423" actId="26606"/>
          <ac:spMkLst>
            <pc:docMk/>
            <pc:sldMk cId="116486697" sldId="256"/>
            <ac:spMk id="10" creationId="{0449EFE6-4691-E224-61F1-0458333D17D3}"/>
          </ac:spMkLst>
        </pc:spChg>
        <pc:spChg chg="del">
          <ac:chgData name="Richard Rodriguez" userId="0ad68367006ecf2b" providerId="LiveId" clId="{F1161572-FA71-47A8-A138-0D7D7280082A}" dt="2025-07-07T05:07:42.588" v="417" actId="931"/>
          <ac:spMkLst>
            <pc:docMk/>
            <pc:sldMk cId="116486697" sldId="256"/>
            <ac:spMk id="13" creationId="{DD7A7A29-DB37-55A5-B507-A8B1D8D124E0}"/>
          </ac:spMkLst>
        </pc:spChg>
        <pc:spChg chg="add mod">
          <ac:chgData name="Richard Rodriguez" userId="0ad68367006ecf2b" providerId="LiveId" clId="{F1161572-FA71-47A8-A138-0D7D7280082A}" dt="2025-07-07T05:10:03.831" v="431" actId="26606"/>
          <ac:spMkLst>
            <pc:docMk/>
            <pc:sldMk cId="116486697" sldId="256"/>
            <ac:spMk id="14" creationId="{7BBAE348-C414-13AC-D7EB-D67557C12331}"/>
          </ac:spMkLst>
        </pc:spChg>
        <pc:spChg chg="add del mod">
          <ac:chgData name="Richard Rodriguez" userId="0ad68367006ecf2b" providerId="LiveId" clId="{F1161572-FA71-47A8-A138-0D7D7280082A}" dt="2025-07-07T05:09:30.651" v="424" actId="931"/>
          <ac:spMkLst>
            <pc:docMk/>
            <pc:sldMk cId="116486697" sldId="256"/>
            <ac:spMk id="15" creationId="{3328EA6C-D1F0-A6EE-1FA8-3480424C9CB1}"/>
          </ac:spMkLst>
        </pc:spChg>
        <pc:picChg chg="add del mod">
          <ac:chgData name="Richard Rodriguez" userId="0ad68367006ecf2b" providerId="LiveId" clId="{F1161572-FA71-47A8-A138-0D7D7280082A}" dt="2025-07-07T05:07:54.815" v="420" actId="478"/>
          <ac:picMkLst>
            <pc:docMk/>
            <pc:sldMk cId="116486697" sldId="256"/>
            <ac:picMk id="5" creationId="{9C615554-74EB-3727-39F8-0827557F05A5}"/>
          </ac:picMkLst>
        </pc:picChg>
        <pc:picChg chg="add del mod">
          <ac:chgData name="Richard Rodriguez" userId="0ad68367006ecf2b" providerId="LiveId" clId="{F1161572-FA71-47A8-A138-0D7D7280082A}" dt="2025-07-07T05:07:54.815" v="420" actId="478"/>
          <ac:picMkLst>
            <pc:docMk/>
            <pc:sldMk cId="116486697" sldId="256"/>
            <ac:picMk id="7" creationId="{39F35FF3-6E09-D6AB-1876-2D0F88E1B773}"/>
          </ac:picMkLst>
        </pc:picChg>
        <pc:picChg chg="add mod">
          <ac:chgData name="Richard Rodriguez" userId="0ad68367006ecf2b" providerId="LiveId" clId="{F1161572-FA71-47A8-A138-0D7D7280082A}" dt="2025-07-07T05:10:03.831" v="431" actId="26606"/>
          <ac:picMkLst>
            <pc:docMk/>
            <pc:sldMk cId="116486697" sldId="256"/>
            <ac:picMk id="12" creationId="{F837AAD2-8BA0-345C-94F9-BC3027315716}"/>
          </ac:picMkLst>
        </pc:picChg>
      </pc:sldChg>
      <pc:sldChg chg="addSp delSp modSp mod">
        <pc:chgData name="Richard Rodriguez" userId="0ad68367006ecf2b" providerId="LiveId" clId="{F1161572-FA71-47A8-A138-0D7D7280082A}" dt="2025-07-07T05:14:11.835" v="500" actId="27636"/>
        <pc:sldMkLst>
          <pc:docMk/>
          <pc:sldMk cId="364476945" sldId="265"/>
        </pc:sldMkLst>
        <pc:spChg chg="mod">
          <ac:chgData name="Richard Rodriguez" userId="0ad68367006ecf2b" providerId="LiveId" clId="{F1161572-FA71-47A8-A138-0D7D7280082A}" dt="2025-07-07T04:00:00.292" v="40" actId="1076"/>
          <ac:spMkLst>
            <pc:docMk/>
            <pc:sldMk cId="364476945" sldId="265"/>
            <ac:spMk id="2" creationId="{F1E1DB04-D2DF-BDB3-7672-EE4A2D1DD02B}"/>
          </ac:spMkLst>
        </pc:spChg>
        <pc:spChg chg="mod">
          <ac:chgData name="Richard Rodriguez" userId="0ad68367006ecf2b" providerId="LiveId" clId="{F1161572-FA71-47A8-A138-0D7D7280082A}" dt="2025-07-07T05:14:11.835" v="500" actId="27636"/>
          <ac:spMkLst>
            <pc:docMk/>
            <pc:sldMk cId="364476945" sldId="265"/>
            <ac:spMk id="5" creationId="{C9C0F21E-2CD3-4297-849D-38C6DDC05C33}"/>
          </ac:spMkLst>
        </pc:spChg>
        <pc:spChg chg="add del mod">
          <ac:chgData name="Richard Rodriguez" userId="0ad68367006ecf2b" providerId="LiveId" clId="{F1161572-FA71-47A8-A138-0D7D7280082A}" dt="2025-07-07T03:49:01.655" v="1" actId="931"/>
          <ac:spMkLst>
            <pc:docMk/>
            <pc:sldMk cId="364476945" sldId="265"/>
            <ac:spMk id="6" creationId="{60553C42-BCC2-38D1-EFE5-4161AB7B3D4D}"/>
          </ac:spMkLst>
        </pc:spChg>
        <pc:picChg chg="del">
          <ac:chgData name="Richard Rodriguez" userId="0ad68367006ecf2b" providerId="LiveId" clId="{F1161572-FA71-47A8-A138-0D7D7280082A}" dt="2025-07-07T03:46:33.035" v="0" actId="478"/>
          <ac:picMkLst>
            <pc:docMk/>
            <pc:sldMk cId="364476945" sldId="265"/>
            <ac:picMk id="4" creationId="{0CDC77D6-88B6-4B7F-B77A-4512F23D4193}"/>
          </ac:picMkLst>
        </pc:picChg>
        <pc:picChg chg="add mod">
          <ac:chgData name="Richard Rodriguez" userId="0ad68367006ecf2b" providerId="LiveId" clId="{F1161572-FA71-47A8-A138-0D7D7280082A}" dt="2025-07-07T03:49:52.653" v="14" actId="1076"/>
          <ac:picMkLst>
            <pc:docMk/>
            <pc:sldMk cId="364476945" sldId="265"/>
            <ac:picMk id="8" creationId="{645DCC26-A275-186D-F4F6-B209333AF495}"/>
          </ac:picMkLst>
        </pc:picChg>
        <pc:picChg chg="add del mod">
          <ac:chgData name="Richard Rodriguez" userId="0ad68367006ecf2b" providerId="LiveId" clId="{F1161572-FA71-47A8-A138-0D7D7280082A}" dt="2025-07-07T03:51:30.618" v="20" actId="478"/>
          <ac:picMkLst>
            <pc:docMk/>
            <pc:sldMk cId="364476945" sldId="265"/>
            <ac:picMk id="9" creationId="{51FDDC7D-8D91-AE89-4F2A-5BD04ADD2B0C}"/>
          </ac:picMkLst>
        </pc:picChg>
        <pc:picChg chg="add mod">
          <ac:chgData name="Richard Rodriguez" userId="0ad68367006ecf2b" providerId="LiveId" clId="{F1161572-FA71-47A8-A138-0D7D7280082A}" dt="2025-07-07T03:51:43.423" v="22" actId="14100"/>
          <ac:picMkLst>
            <pc:docMk/>
            <pc:sldMk cId="364476945" sldId="265"/>
            <ac:picMk id="11" creationId="{7453AC27-0341-C9F5-D67A-3999E1D17DCA}"/>
          </ac:picMkLst>
        </pc:picChg>
      </pc:sldChg>
      <pc:sldChg chg="modSp add mod modTransition modClrScheme chgLayout">
        <pc:chgData name="Richard Rodriguez" userId="0ad68367006ecf2b" providerId="LiveId" clId="{F1161572-FA71-47A8-A138-0D7D7280082A}" dt="2025-07-07T03:58:55.828" v="26" actId="1076"/>
        <pc:sldMkLst>
          <pc:docMk/>
          <pc:sldMk cId="2430226052" sldId="266"/>
        </pc:sldMkLst>
        <pc:spChg chg="mod">
          <ac:chgData name="Richard Rodriguez" userId="0ad68367006ecf2b" providerId="LiveId" clId="{F1161572-FA71-47A8-A138-0D7D7280082A}" dt="2025-07-07T03:58:55.828" v="26" actId="1076"/>
          <ac:spMkLst>
            <pc:docMk/>
            <pc:sldMk cId="2430226052" sldId="266"/>
            <ac:spMk id="2" creationId="{599CE01F-C821-21D0-3181-1BB6A87D80E3}"/>
          </ac:spMkLst>
        </pc:spChg>
        <pc:spChg chg="mod">
          <ac:chgData name="Richard Rodriguez" userId="0ad68367006ecf2b" providerId="LiveId" clId="{F1161572-FA71-47A8-A138-0D7D7280082A}" dt="2025-07-07T03:57:51" v="25" actId="26606"/>
          <ac:spMkLst>
            <pc:docMk/>
            <pc:sldMk cId="2430226052" sldId="266"/>
            <ac:spMk id="5" creationId="{32696B6D-9017-4D8C-9367-00ADC60B03E8}"/>
          </ac:spMkLst>
        </pc:spChg>
        <pc:picChg chg="mod">
          <ac:chgData name="Richard Rodriguez" userId="0ad68367006ecf2b" providerId="LiveId" clId="{F1161572-FA71-47A8-A138-0D7D7280082A}" dt="2025-07-07T03:57:51" v="25" actId="26606"/>
          <ac:picMkLst>
            <pc:docMk/>
            <pc:sldMk cId="2430226052" sldId="266"/>
            <ac:picMk id="4" creationId="{C557718C-9709-4815-8E8D-AEFF38518A96}"/>
          </ac:picMkLst>
        </pc:picChg>
      </pc:sldChg>
      <pc:sldChg chg="modSp add mod modTransition modClrScheme chgLayout">
        <pc:chgData name="Richard Rodriguez" userId="0ad68367006ecf2b" providerId="LiveId" clId="{F1161572-FA71-47A8-A138-0D7D7280082A}" dt="2025-07-07T04:01:21.743" v="44" actId="48537"/>
        <pc:sldMkLst>
          <pc:docMk/>
          <pc:sldMk cId="1568452466" sldId="267"/>
        </pc:sldMkLst>
        <pc:spChg chg="mod">
          <ac:chgData name="Richard Rodriguez" userId="0ad68367006ecf2b" providerId="LiveId" clId="{F1161572-FA71-47A8-A138-0D7D7280082A}" dt="2025-07-07T04:01:21.743" v="44" actId="48537"/>
          <ac:spMkLst>
            <pc:docMk/>
            <pc:sldMk cId="1568452466" sldId="267"/>
            <ac:spMk id="2" creationId="{1CAD0D20-BBA1-FAD9-71B4-405430AEE4AA}"/>
          </ac:spMkLst>
        </pc:spChg>
        <pc:spChg chg="mod">
          <ac:chgData name="Richard Rodriguez" userId="0ad68367006ecf2b" providerId="LiveId" clId="{F1161572-FA71-47A8-A138-0D7D7280082A}" dt="2025-07-07T04:01:21.743" v="44" actId="48537"/>
          <ac:spMkLst>
            <pc:docMk/>
            <pc:sldMk cId="1568452466" sldId="267"/>
            <ac:spMk id="5" creationId="{B4390A07-B92E-47DB-8507-FB95884308B8}"/>
          </ac:spMkLst>
        </pc:spChg>
        <pc:picChg chg="mod ord">
          <ac:chgData name="Richard Rodriguez" userId="0ad68367006ecf2b" providerId="LiveId" clId="{F1161572-FA71-47A8-A138-0D7D7280082A}" dt="2025-07-07T04:01:21.743" v="44" actId="48537"/>
          <ac:picMkLst>
            <pc:docMk/>
            <pc:sldMk cId="1568452466" sldId="267"/>
            <ac:picMk id="4" creationId="{50CF6441-3BC0-4171-8C13-17C31ABDB0F7}"/>
          </ac:picMkLst>
        </pc:picChg>
      </pc:sldChg>
      <pc:sldChg chg="modSp add mod modTransition modClrScheme chgLayout">
        <pc:chgData name="Richard Rodriguez" userId="0ad68367006ecf2b" providerId="LiveId" clId="{F1161572-FA71-47A8-A138-0D7D7280082A}" dt="2025-07-07T04:02:41.951" v="47" actId="1076"/>
        <pc:sldMkLst>
          <pc:docMk/>
          <pc:sldMk cId="2865797379" sldId="268"/>
        </pc:sldMkLst>
        <pc:spChg chg="mod">
          <ac:chgData name="Richard Rodriguez" userId="0ad68367006ecf2b" providerId="LiveId" clId="{F1161572-FA71-47A8-A138-0D7D7280082A}" dt="2025-07-07T04:02:23.547" v="46" actId="48537"/>
          <ac:spMkLst>
            <pc:docMk/>
            <pc:sldMk cId="2865797379" sldId="268"/>
            <ac:spMk id="2" creationId="{DFF329CB-26D7-0FE3-3ED5-C80534F7FC1C}"/>
          </ac:spMkLst>
        </pc:spChg>
        <pc:spChg chg="mod">
          <ac:chgData name="Richard Rodriguez" userId="0ad68367006ecf2b" providerId="LiveId" clId="{F1161572-FA71-47A8-A138-0D7D7280082A}" dt="2025-07-07T04:02:41.951" v="47" actId="1076"/>
          <ac:spMkLst>
            <pc:docMk/>
            <pc:sldMk cId="2865797379" sldId="268"/>
            <ac:spMk id="5" creationId="{05C43F17-5AA5-4198-A33C-3B62AE7164E7}"/>
          </ac:spMkLst>
        </pc:spChg>
        <pc:picChg chg="mod ord">
          <ac:chgData name="Richard Rodriguez" userId="0ad68367006ecf2b" providerId="LiveId" clId="{F1161572-FA71-47A8-A138-0D7D7280082A}" dt="2025-07-07T04:02:23.547" v="46" actId="48537"/>
          <ac:picMkLst>
            <pc:docMk/>
            <pc:sldMk cId="2865797379" sldId="268"/>
            <ac:picMk id="4" creationId="{CDE917EE-7531-4201-BA4C-1E9A33DDB688}"/>
          </ac:picMkLst>
        </pc:picChg>
      </pc:sldChg>
      <pc:sldChg chg="modSp add mod ord modTransition modClrScheme chgLayout">
        <pc:chgData name="Richard Rodriguez" userId="0ad68367006ecf2b" providerId="LiveId" clId="{F1161572-FA71-47A8-A138-0D7D7280082A}" dt="2025-07-07T04:06:58.278" v="51"/>
        <pc:sldMkLst>
          <pc:docMk/>
          <pc:sldMk cId="1151147068" sldId="269"/>
        </pc:sldMkLst>
        <pc:spChg chg="mod">
          <ac:chgData name="Richard Rodriguez" userId="0ad68367006ecf2b" providerId="LiveId" clId="{F1161572-FA71-47A8-A138-0D7D7280082A}" dt="2025-07-07T04:04:08.497" v="49" actId="48537"/>
          <ac:spMkLst>
            <pc:docMk/>
            <pc:sldMk cId="1151147068" sldId="269"/>
            <ac:spMk id="2" creationId="{5CD5DD13-352E-DDE9-584B-268B4DDFD988}"/>
          </ac:spMkLst>
        </pc:spChg>
        <pc:spChg chg="mod">
          <ac:chgData name="Richard Rodriguez" userId="0ad68367006ecf2b" providerId="LiveId" clId="{F1161572-FA71-47A8-A138-0D7D7280082A}" dt="2025-07-07T04:04:08.497" v="49" actId="48537"/>
          <ac:spMkLst>
            <pc:docMk/>
            <pc:sldMk cId="1151147068" sldId="269"/>
            <ac:spMk id="5" creationId="{FD594075-409F-4032-8EEF-C49AEBA6842C}"/>
          </ac:spMkLst>
        </pc:spChg>
        <pc:picChg chg="mod">
          <ac:chgData name="Richard Rodriguez" userId="0ad68367006ecf2b" providerId="LiveId" clId="{F1161572-FA71-47A8-A138-0D7D7280082A}" dt="2025-07-07T04:04:08.497" v="49" actId="48537"/>
          <ac:picMkLst>
            <pc:docMk/>
            <pc:sldMk cId="1151147068" sldId="269"/>
            <ac:picMk id="4" creationId="{5A44FE6B-C98F-4F50-B5FF-89ED10EFADC6}"/>
          </ac:picMkLst>
        </pc:picChg>
      </pc:sldChg>
      <pc:sldChg chg="modSp add mod modTransition modClrScheme chgLayout">
        <pc:chgData name="Richard Rodriguez" userId="0ad68367006ecf2b" providerId="LiveId" clId="{F1161572-FA71-47A8-A138-0D7D7280082A}" dt="2025-07-07T04:10:16.808" v="53" actId="48537"/>
        <pc:sldMkLst>
          <pc:docMk/>
          <pc:sldMk cId="762547555" sldId="270"/>
        </pc:sldMkLst>
        <pc:spChg chg="mod">
          <ac:chgData name="Richard Rodriguez" userId="0ad68367006ecf2b" providerId="LiveId" clId="{F1161572-FA71-47A8-A138-0D7D7280082A}" dt="2025-07-07T04:10:16.808" v="53" actId="48537"/>
          <ac:spMkLst>
            <pc:docMk/>
            <pc:sldMk cId="762547555" sldId="270"/>
            <ac:spMk id="2" creationId="{8306E15B-B5A5-883C-0B68-AEEBA3A369F4}"/>
          </ac:spMkLst>
        </pc:spChg>
        <pc:spChg chg="mod">
          <ac:chgData name="Richard Rodriguez" userId="0ad68367006ecf2b" providerId="LiveId" clId="{F1161572-FA71-47A8-A138-0D7D7280082A}" dt="2025-07-07T04:10:16.808" v="53" actId="48537"/>
          <ac:spMkLst>
            <pc:docMk/>
            <pc:sldMk cId="762547555" sldId="270"/>
            <ac:spMk id="5" creationId="{7BBA7679-614A-45C6-9BF1-30E43CC4EEFC}"/>
          </ac:spMkLst>
        </pc:spChg>
        <pc:picChg chg="mod">
          <ac:chgData name="Richard Rodriguez" userId="0ad68367006ecf2b" providerId="LiveId" clId="{F1161572-FA71-47A8-A138-0D7D7280082A}" dt="2025-07-07T04:10:16.808" v="53" actId="48537"/>
          <ac:picMkLst>
            <pc:docMk/>
            <pc:sldMk cId="762547555" sldId="270"/>
            <ac:picMk id="4" creationId="{D42D9FD6-7576-4ED0-B5CE-1265436F8CFD}"/>
          </ac:picMkLst>
        </pc:picChg>
      </pc:sldChg>
      <pc:sldChg chg="modSp add mod modTransition modClrScheme chgLayout">
        <pc:chgData name="Richard Rodriguez" userId="0ad68367006ecf2b" providerId="LiveId" clId="{F1161572-FA71-47A8-A138-0D7D7280082A}" dt="2025-07-07T04:33:11.447" v="124" actId="26606"/>
        <pc:sldMkLst>
          <pc:docMk/>
          <pc:sldMk cId="2519841726" sldId="271"/>
        </pc:sldMkLst>
        <pc:spChg chg="mod">
          <ac:chgData name="Richard Rodriguez" userId="0ad68367006ecf2b" providerId="LiveId" clId="{F1161572-FA71-47A8-A138-0D7D7280082A}" dt="2025-07-07T04:33:11.447" v="124" actId="26606"/>
          <ac:spMkLst>
            <pc:docMk/>
            <pc:sldMk cId="2519841726" sldId="271"/>
            <ac:spMk id="2" creationId="{47A036B9-C1FE-A7A7-A7CB-FB5913CB89E3}"/>
          </ac:spMkLst>
        </pc:spChg>
        <pc:spChg chg="mod">
          <ac:chgData name="Richard Rodriguez" userId="0ad68367006ecf2b" providerId="LiveId" clId="{F1161572-FA71-47A8-A138-0D7D7280082A}" dt="2025-07-07T04:33:11.447" v="124" actId="26606"/>
          <ac:spMkLst>
            <pc:docMk/>
            <pc:sldMk cId="2519841726" sldId="271"/>
            <ac:spMk id="5" creationId="{8DC3A6C5-B672-4DDD-9A9B-0D8ECB84F6AE}"/>
          </ac:spMkLst>
        </pc:spChg>
        <pc:picChg chg="mod ord">
          <ac:chgData name="Richard Rodriguez" userId="0ad68367006ecf2b" providerId="LiveId" clId="{F1161572-FA71-47A8-A138-0D7D7280082A}" dt="2025-07-07T04:33:11.447" v="124" actId="26606"/>
          <ac:picMkLst>
            <pc:docMk/>
            <pc:sldMk cId="2519841726" sldId="271"/>
            <ac:picMk id="4" creationId="{35A27121-9AFF-4372-B4FF-5C48DDD867F2}"/>
          </ac:picMkLst>
        </pc:picChg>
      </pc:sldChg>
      <pc:sldChg chg="addSp modSp add mod modTransition modClrScheme chgLayout">
        <pc:chgData name="Richard Rodriguez" userId="0ad68367006ecf2b" providerId="LiveId" clId="{F1161572-FA71-47A8-A138-0D7D7280082A}" dt="2025-07-07T04:24:48.759" v="99" actId="1076"/>
        <pc:sldMkLst>
          <pc:docMk/>
          <pc:sldMk cId="1210238415" sldId="272"/>
        </pc:sldMkLst>
        <pc:spChg chg="mod">
          <ac:chgData name="Richard Rodriguez" userId="0ad68367006ecf2b" providerId="LiveId" clId="{F1161572-FA71-47A8-A138-0D7D7280082A}" dt="2025-07-07T04:20:58.873" v="84" actId="1076"/>
          <ac:spMkLst>
            <pc:docMk/>
            <pc:sldMk cId="1210238415" sldId="272"/>
            <ac:spMk id="2" creationId="{8CD3A304-A2D2-B275-B3BC-E16E7E523B58}"/>
          </ac:spMkLst>
        </pc:spChg>
        <pc:spChg chg="mod">
          <ac:chgData name="Richard Rodriguez" userId="0ad68367006ecf2b" providerId="LiveId" clId="{F1161572-FA71-47A8-A138-0D7D7280082A}" dt="2025-07-07T04:24:48.759" v="99" actId="1076"/>
          <ac:spMkLst>
            <pc:docMk/>
            <pc:sldMk cId="1210238415" sldId="272"/>
            <ac:spMk id="5" creationId="{3D755E64-071E-404A-9687-ECC6E2AD7A11}"/>
          </ac:spMkLst>
        </pc:spChg>
        <pc:graphicFrameChg chg="add mod">
          <ac:chgData name="Richard Rodriguez" userId="0ad68367006ecf2b" providerId="LiveId" clId="{F1161572-FA71-47A8-A138-0D7D7280082A}" dt="2025-07-07T04:22:46.546" v="86"/>
          <ac:graphicFrameMkLst>
            <pc:docMk/>
            <pc:sldMk cId="1210238415" sldId="272"/>
            <ac:graphicFrameMk id="3" creationId="{FFE0A816-2B04-DD79-687B-2B0A99FCA1FC}"/>
          </ac:graphicFrameMkLst>
        </pc:graphicFrameChg>
        <pc:graphicFrameChg chg="add mod">
          <ac:chgData name="Richard Rodriguez" userId="0ad68367006ecf2b" providerId="LiveId" clId="{F1161572-FA71-47A8-A138-0D7D7280082A}" dt="2025-07-07T04:23:03.691" v="89"/>
          <ac:graphicFrameMkLst>
            <pc:docMk/>
            <pc:sldMk cId="1210238415" sldId="272"/>
            <ac:graphicFrameMk id="6" creationId="{058CC410-04F9-8D4E-4D45-DC4A29290DAD}"/>
          </ac:graphicFrameMkLst>
        </pc:graphicFrameChg>
        <pc:graphicFrameChg chg="add mod">
          <ac:chgData name="Richard Rodriguez" userId="0ad68367006ecf2b" providerId="LiveId" clId="{F1161572-FA71-47A8-A138-0D7D7280082A}" dt="2025-07-07T04:24:40.559" v="98" actId="1076"/>
          <ac:graphicFrameMkLst>
            <pc:docMk/>
            <pc:sldMk cId="1210238415" sldId="272"/>
            <ac:graphicFrameMk id="7" creationId="{EB3507C5-39BF-764E-8672-0EA1014AF111}"/>
          </ac:graphicFrameMkLst>
        </pc:graphicFrameChg>
        <pc:picChg chg="mod">
          <ac:chgData name="Richard Rodriguez" userId="0ad68367006ecf2b" providerId="LiveId" clId="{F1161572-FA71-47A8-A138-0D7D7280082A}" dt="2025-07-07T04:18:30.640" v="57" actId="48537"/>
          <ac:picMkLst>
            <pc:docMk/>
            <pc:sldMk cId="1210238415" sldId="272"/>
            <ac:picMk id="4" creationId="{2FFDF918-F7E9-44DE-9B2F-1D9FA43BB71F}"/>
          </ac:picMkLst>
        </pc:picChg>
      </pc:sldChg>
      <pc:sldChg chg="addSp delSp modSp add del mod modTransition modClrScheme chgLayout">
        <pc:chgData name="Richard Rodriguez" userId="0ad68367006ecf2b" providerId="LiveId" clId="{F1161572-FA71-47A8-A138-0D7D7280082A}" dt="2025-07-07T04:35:41.236" v="138" actId="1076"/>
        <pc:sldMkLst>
          <pc:docMk/>
          <pc:sldMk cId="1041749779" sldId="273"/>
        </pc:sldMkLst>
        <pc:spChg chg="mod">
          <ac:chgData name="Richard Rodriguez" userId="0ad68367006ecf2b" providerId="LiveId" clId="{F1161572-FA71-47A8-A138-0D7D7280082A}" dt="2025-07-07T04:33:40.135" v="128" actId="26606"/>
          <ac:spMkLst>
            <pc:docMk/>
            <pc:sldMk cId="1041749779" sldId="273"/>
            <ac:spMk id="2" creationId="{0CCD4ECE-8C64-5A0D-FCDA-2EA6FE1A167A}"/>
          </ac:spMkLst>
        </pc:spChg>
        <pc:spChg chg="add del mod">
          <ac:chgData name="Richard Rodriguez" userId="0ad68367006ecf2b" providerId="LiveId" clId="{F1161572-FA71-47A8-A138-0D7D7280082A}" dt="2025-07-07T04:33:40.135" v="128" actId="26606"/>
          <ac:spMkLst>
            <pc:docMk/>
            <pc:sldMk cId="1041749779" sldId="273"/>
            <ac:spMk id="3" creationId="{6C09C918-137A-6885-6C8D-5D19E7E77342}"/>
          </ac:spMkLst>
        </pc:spChg>
        <pc:spChg chg="add del mod">
          <ac:chgData name="Richard Rodriguez" userId="0ad68367006ecf2b" providerId="LiveId" clId="{F1161572-FA71-47A8-A138-0D7D7280082A}" dt="2025-07-07T04:32:17.522" v="105" actId="26606"/>
          <ac:spMkLst>
            <pc:docMk/>
            <pc:sldMk cId="1041749779" sldId="273"/>
            <ac:spMk id="8" creationId="{0E9E2656-6DDC-8E6F-4224-764616FCF282}"/>
          </ac:spMkLst>
        </pc:spChg>
        <pc:spChg chg="add del mod">
          <ac:chgData name="Richard Rodriguez" userId="0ad68367006ecf2b" providerId="LiveId" clId="{F1161572-FA71-47A8-A138-0D7D7280082A}" dt="2025-07-07T04:32:28.607" v="109" actId="26606"/>
          <ac:spMkLst>
            <pc:docMk/>
            <pc:sldMk cId="1041749779" sldId="273"/>
            <ac:spMk id="13" creationId="{6C09C918-137A-6885-6C8D-5D19E7E77342}"/>
          </ac:spMkLst>
        </pc:spChg>
        <pc:spChg chg="add del mod">
          <ac:chgData name="Richard Rodriguez" userId="0ad68367006ecf2b" providerId="LiveId" clId="{F1161572-FA71-47A8-A138-0D7D7280082A}" dt="2025-07-07T04:32:39.403" v="111" actId="26606"/>
          <ac:spMkLst>
            <pc:docMk/>
            <pc:sldMk cId="1041749779" sldId="273"/>
            <ac:spMk id="15" creationId="{D8EC4E68-97D2-7894-395C-C43C15E8F1C6}"/>
          </ac:spMkLst>
        </pc:spChg>
        <pc:spChg chg="add del mod">
          <ac:chgData name="Richard Rodriguez" userId="0ad68367006ecf2b" providerId="LiveId" clId="{F1161572-FA71-47A8-A138-0D7D7280082A}" dt="2025-07-07T04:32:39.403" v="111" actId="26606"/>
          <ac:spMkLst>
            <pc:docMk/>
            <pc:sldMk cId="1041749779" sldId="273"/>
            <ac:spMk id="16" creationId="{6C09C918-137A-6885-6C8D-5D19E7E77342}"/>
          </ac:spMkLst>
        </pc:spChg>
        <pc:spChg chg="add del mod">
          <ac:chgData name="Richard Rodriguez" userId="0ad68367006ecf2b" providerId="LiveId" clId="{F1161572-FA71-47A8-A138-0D7D7280082A}" dt="2025-07-07T04:32:41.760" v="113" actId="26606"/>
          <ac:spMkLst>
            <pc:docMk/>
            <pc:sldMk cId="1041749779" sldId="273"/>
            <ac:spMk id="18" creationId="{0E9E2656-6DDC-8E6F-4224-764616FCF282}"/>
          </ac:spMkLst>
        </pc:spChg>
        <pc:spChg chg="add del mod">
          <ac:chgData name="Richard Rodriguez" userId="0ad68367006ecf2b" providerId="LiveId" clId="{F1161572-FA71-47A8-A138-0D7D7280082A}" dt="2025-07-07T04:33:11.872" v="125" actId="26606"/>
          <ac:spMkLst>
            <pc:docMk/>
            <pc:sldMk cId="1041749779" sldId="273"/>
            <ac:spMk id="25" creationId="{6C09C918-137A-6885-6C8D-5D19E7E77342}"/>
          </ac:spMkLst>
        </pc:spChg>
        <pc:graphicFrameChg chg="add del mod">
          <ac:chgData name="Richard Rodriguez" userId="0ad68367006ecf2b" providerId="LiveId" clId="{F1161572-FA71-47A8-A138-0D7D7280082A}" dt="2025-07-07T04:32:11.234" v="103" actId="26606"/>
          <ac:graphicFrameMkLst>
            <pc:docMk/>
            <pc:sldMk cId="1041749779" sldId="273"/>
            <ac:graphicFrameMk id="7" creationId="{1C4887BF-A0AC-35CA-4F23-477F80C1C044}"/>
          </ac:graphicFrameMkLst>
        </pc:graphicFrameChg>
        <pc:graphicFrameChg chg="add del mod">
          <ac:chgData name="Richard Rodriguez" userId="0ad68367006ecf2b" providerId="LiveId" clId="{F1161572-FA71-47A8-A138-0D7D7280082A}" dt="2025-07-07T04:32:17.522" v="105" actId="26606"/>
          <ac:graphicFrameMkLst>
            <pc:docMk/>
            <pc:sldMk cId="1041749779" sldId="273"/>
            <ac:graphicFrameMk id="9" creationId="{BEF43128-A35C-0C94-B790-F8D133224A72}"/>
          </ac:graphicFrameMkLst>
        </pc:graphicFrameChg>
        <pc:graphicFrameChg chg="add del mod">
          <ac:chgData name="Richard Rodriguez" userId="0ad68367006ecf2b" providerId="LiveId" clId="{F1161572-FA71-47A8-A138-0D7D7280082A}" dt="2025-07-07T04:32:18.472" v="107" actId="26606"/>
          <ac:graphicFrameMkLst>
            <pc:docMk/>
            <pc:sldMk cId="1041749779" sldId="273"/>
            <ac:graphicFrameMk id="11" creationId="{1DF886B7-0041-AFCC-68C5-67D6D8735FA4}"/>
          </ac:graphicFrameMkLst>
        </pc:graphicFrameChg>
        <pc:graphicFrameChg chg="add del mod">
          <ac:chgData name="Richard Rodriguez" userId="0ad68367006ecf2b" providerId="LiveId" clId="{F1161572-FA71-47A8-A138-0D7D7280082A}" dt="2025-07-07T04:32:41.760" v="113" actId="26606"/>
          <ac:graphicFrameMkLst>
            <pc:docMk/>
            <pc:sldMk cId="1041749779" sldId="273"/>
            <ac:graphicFrameMk id="19" creationId="{BEF43128-A35C-0C94-B790-F8D133224A72}"/>
          </ac:graphicFrameMkLst>
        </pc:graphicFrameChg>
        <pc:graphicFrameChg chg="add del mod">
          <ac:chgData name="Richard Rodriguez" userId="0ad68367006ecf2b" providerId="LiveId" clId="{F1161572-FA71-47A8-A138-0D7D7280082A}" dt="2025-07-07T04:32:42.979" v="115" actId="26606"/>
          <ac:graphicFrameMkLst>
            <pc:docMk/>
            <pc:sldMk cId="1041749779" sldId="273"/>
            <ac:graphicFrameMk id="21" creationId="{1C4887BF-A0AC-35CA-4F23-477F80C1C044}"/>
          </ac:graphicFrameMkLst>
        </pc:graphicFrameChg>
        <pc:graphicFrameChg chg="add del mod">
          <ac:chgData name="Richard Rodriguez" userId="0ad68367006ecf2b" providerId="LiveId" clId="{F1161572-FA71-47A8-A138-0D7D7280082A}" dt="2025-07-07T04:32:51.256" v="117" actId="26606"/>
          <ac:graphicFrameMkLst>
            <pc:docMk/>
            <pc:sldMk cId="1041749779" sldId="273"/>
            <ac:graphicFrameMk id="23" creationId="{DD938C3E-4B60-0F29-62C1-C4CB4FE1EE11}"/>
          </ac:graphicFrameMkLst>
        </pc:graphicFrameChg>
        <pc:picChg chg="add mod">
          <ac:chgData name="Richard Rodriguez" userId="0ad68367006ecf2b" providerId="LiveId" clId="{F1161572-FA71-47A8-A138-0D7D7280082A}" dt="2025-07-07T04:35:41.236" v="138" actId="1076"/>
          <ac:picMkLst>
            <pc:docMk/>
            <pc:sldMk cId="1041749779" sldId="273"/>
            <ac:picMk id="5" creationId="{E6C1A8EE-30DF-00C6-ECF7-9D1E06466B52}"/>
          </ac:picMkLst>
        </pc:picChg>
      </pc:sldChg>
      <pc:sldChg chg="new del">
        <pc:chgData name="Richard Rodriguez" userId="0ad68367006ecf2b" providerId="LiveId" clId="{F1161572-FA71-47A8-A138-0D7D7280082A}" dt="2025-07-07T04:21:16.613" v="85" actId="47"/>
        <pc:sldMkLst>
          <pc:docMk/>
          <pc:sldMk cId="3597451585" sldId="273"/>
        </pc:sldMkLst>
      </pc:sldChg>
      <pc:sldChg chg="addSp modSp add del mod modTransition modClrScheme chgLayout">
        <pc:chgData name="Richard Rodriguez" userId="0ad68367006ecf2b" providerId="LiveId" clId="{F1161572-FA71-47A8-A138-0D7D7280082A}" dt="2025-07-07T04:41:34.845" v="141" actId="47"/>
        <pc:sldMkLst>
          <pc:docMk/>
          <pc:sldMk cId="3125716707" sldId="274"/>
        </pc:sldMkLst>
        <pc:spChg chg="mod">
          <ac:chgData name="Richard Rodriguez" userId="0ad68367006ecf2b" providerId="LiveId" clId="{F1161572-FA71-47A8-A138-0D7D7280082A}" dt="2025-07-07T04:41:22.964" v="140" actId="48537"/>
          <ac:spMkLst>
            <pc:docMk/>
            <pc:sldMk cId="3125716707" sldId="274"/>
            <ac:spMk id="5" creationId="{AA905BAA-E374-4237-8DD4-4E33FD1D2428}"/>
          </ac:spMkLst>
        </pc:spChg>
        <pc:spChg chg="add mod">
          <ac:chgData name="Richard Rodriguez" userId="0ad68367006ecf2b" providerId="LiveId" clId="{F1161572-FA71-47A8-A138-0D7D7280082A}" dt="2025-07-07T04:41:22.964" v="140" actId="48537"/>
          <ac:spMkLst>
            <pc:docMk/>
            <pc:sldMk cId="3125716707" sldId="274"/>
            <ac:spMk id="10" creationId="{8F4F231D-A5E2-156A-5F6E-57605677B27D}"/>
          </ac:spMkLst>
        </pc:spChg>
        <pc:picChg chg="mod">
          <ac:chgData name="Richard Rodriguez" userId="0ad68367006ecf2b" providerId="LiveId" clId="{F1161572-FA71-47A8-A138-0D7D7280082A}" dt="2025-07-07T04:41:22.964" v="140" actId="48537"/>
          <ac:picMkLst>
            <pc:docMk/>
            <pc:sldMk cId="3125716707" sldId="274"/>
            <ac:picMk id="4" creationId="{E1241FE1-7393-47B7-9197-64E832E75186}"/>
          </ac:picMkLst>
        </pc:picChg>
      </pc:sldChg>
      <pc:sldChg chg="modSp add mod modTransition modClrScheme chgLayout">
        <pc:chgData name="Richard Rodriguez" userId="0ad68367006ecf2b" providerId="LiveId" clId="{F1161572-FA71-47A8-A138-0D7D7280082A}" dt="2025-07-07T04:44:12.639" v="316" actId="1076"/>
        <pc:sldMkLst>
          <pc:docMk/>
          <pc:sldMk cId="3131813008" sldId="274"/>
        </pc:sldMkLst>
        <pc:spChg chg="mod">
          <ac:chgData name="Richard Rodriguez" userId="0ad68367006ecf2b" providerId="LiveId" clId="{F1161572-FA71-47A8-A138-0D7D7280082A}" dt="2025-07-07T04:44:12.639" v="316" actId="1076"/>
          <ac:spMkLst>
            <pc:docMk/>
            <pc:sldMk cId="3131813008" sldId="274"/>
            <ac:spMk id="2" creationId="{75A8959C-7F66-77AD-01D1-119AA0745E59}"/>
          </ac:spMkLst>
        </pc:spChg>
        <pc:spChg chg="mod">
          <ac:chgData name="Richard Rodriguez" userId="0ad68367006ecf2b" providerId="LiveId" clId="{F1161572-FA71-47A8-A138-0D7D7280082A}" dt="2025-07-07T04:44:02.032" v="315" actId="20577"/>
          <ac:spMkLst>
            <pc:docMk/>
            <pc:sldMk cId="3131813008" sldId="274"/>
            <ac:spMk id="5" creationId="{48861632-97EE-4A43-8039-491988D7E3D2}"/>
          </ac:spMkLst>
        </pc:spChg>
        <pc:picChg chg="mod">
          <ac:chgData name="Richard Rodriguez" userId="0ad68367006ecf2b" providerId="LiveId" clId="{F1161572-FA71-47A8-A138-0D7D7280082A}" dt="2025-07-07T04:42:24.998" v="143" actId="48537"/>
          <ac:picMkLst>
            <pc:docMk/>
            <pc:sldMk cId="3131813008" sldId="274"/>
            <ac:picMk id="4" creationId="{61C9A1AC-B02C-433C-8742-B049B95AFEA1}"/>
          </ac:picMkLst>
        </pc:picChg>
      </pc:sldChg>
      <pc:sldChg chg="modSp add mod modTransition modClrScheme chgLayout">
        <pc:chgData name="Richard Rodriguez" userId="0ad68367006ecf2b" providerId="LiveId" clId="{F1161572-FA71-47A8-A138-0D7D7280082A}" dt="2025-07-07T04:47:19.097" v="318" actId="48537"/>
        <pc:sldMkLst>
          <pc:docMk/>
          <pc:sldMk cId="2037883313" sldId="275"/>
        </pc:sldMkLst>
        <pc:spChg chg="mod">
          <ac:chgData name="Richard Rodriguez" userId="0ad68367006ecf2b" providerId="LiveId" clId="{F1161572-FA71-47A8-A138-0D7D7280082A}" dt="2025-07-07T04:47:19.097" v="318" actId="48537"/>
          <ac:spMkLst>
            <pc:docMk/>
            <pc:sldMk cId="2037883313" sldId="275"/>
            <ac:spMk id="2" creationId="{A811DC6F-EF6A-A09D-3ED6-EF0ED7F41D4F}"/>
          </ac:spMkLst>
        </pc:spChg>
        <pc:spChg chg="mod">
          <ac:chgData name="Richard Rodriguez" userId="0ad68367006ecf2b" providerId="LiveId" clId="{F1161572-FA71-47A8-A138-0D7D7280082A}" dt="2025-07-07T04:47:19.097" v="318" actId="48537"/>
          <ac:spMkLst>
            <pc:docMk/>
            <pc:sldMk cId="2037883313" sldId="275"/>
            <ac:spMk id="5" creationId="{4E2FA260-59C6-4095-B1FF-922D64F47371}"/>
          </ac:spMkLst>
        </pc:spChg>
        <pc:picChg chg="mod">
          <ac:chgData name="Richard Rodriguez" userId="0ad68367006ecf2b" providerId="LiveId" clId="{F1161572-FA71-47A8-A138-0D7D7280082A}" dt="2025-07-07T04:47:19.097" v="318" actId="48537"/>
          <ac:picMkLst>
            <pc:docMk/>
            <pc:sldMk cId="2037883313" sldId="275"/>
            <ac:picMk id="4" creationId="{9314064C-9B68-44D4-8910-C172D99AC36B}"/>
          </ac:picMkLst>
        </pc:picChg>
      </pc:sldChg>
      <pc:sldChg chg="modSp add mod ord modTransition modClrScheme chgLayout">
        <pc:chgData name="Richard Rodriguez" userId="0ad68367006ecf2b" providerId="LiveId" clId="{F1161572-FA71-47A8-A138-0D7D7280082A}" dt="2025-07-07T04:49:43.916" v="322"/>
        <pc:sldMkLst>
          <pc:docMk/>
          <pc:sldMk cId="175265615" sldId="276"/>
        </pc:sldMkLst>
        <pc:spChg chg="mod">
          <ac:chgData name="Richard Rodriguez" userId="0ad68367006ecf2b" providerId="LiveId" clId="{F1161572-FA71-47A8-A138-0D7D7280082A}" dt="2025-07-07T04:49:06.162" v="320" actId="48537"/>
          <ac:spMkLst>
            <pc:docMk/>
            <pc:sldMk cId="175265615" sldId="276"/>
            <ac:spMk id="2" creationId="{13945ED7-D719-23A2-0AA3-4426B665AA47}"/>
          </ac:spMkLst>
        </pc:spChg>
        <pc:spChg chg="mod">
          <ac:chgData name="Richard Rodriguez" userId="0ad68367006ecf2b" providerId="LiveId" clId="{F1161572-FA71-47A8-A138-0D7D7280082A}" dt="2025-07-07T04:49:06.162" v="320" actId="48537"/>
          <ac:spMkLst>
            <pc:docMk/>
            <pc:sldMk cId="175265615" sldId="276"/>
            <ac:spMk id="5" creationId="{D038CB83-166F-4C98-8205-87FA71712927}"/>
          </ac:spMkLst>
        </pc:spChg>
        <pc:picChg chg="mod">
          <ac:chgData name="Richard Rodriguez" userId="0ad68367006ecf2b" providerId="LiveId" clId="{F1161572-FA71-47A8-A138-0D7D7280082A}" dt="2025-07-07T04:49:06.162" v="320" actId="48537"/>
          <ac:picMkLst>
            <pc:docMk/>
            <pc:sldMk cId="175265615" sldId="276"/>
            <ac:picMk id="4" creationId="{202C306F-CBF2-4D53-A9A9-599EBDCEA4D6}"/>
          </ac:picMkLst>
        </pc:picChg>
      </pc:sldChg>
      <pc:sldChg chg="modSp add mod modTransition modClrScheme chgLayout">
        <pc:chgData name="Richard Rodriguez" userId="0ad68367006ecf2b" providerId="LiveId" clId="{F1161572-FA71-47A8-A138-0D7D7280082A}" dt="2025-07-07T04:56:58.288" v="330" actId="20577"/>
        <pc:sldMkLst>
          <pc:docMk/>
          <pc:sldMk cId="1766098021" sldId="277"/>
        </pc:sldMkLst>
        <pc:spChg chg="mod">
          <ac:chgData name="Richard Rodriguez" userId="0ad68367006ecf2b" providerId="LiveId" clId="{F1161572-FA71-47A8-A138-0D7D7280082A}" dt="2025-07-07T04:56:58.288" v="330" actId="20577"/>
          <ac:spMkLst>
            <pc:docMk/>
            <pc:sldMk cId="1766098021" sldId="277"/>
            <ac:spMk id="2" creationId="{9BC865B1-2160-EFFC-99EE-819C68F1F822}"/>
          </ac:spMkLst>
        </pc:spChg>
        <pc:spChg chg="mod">
          <ac:chgData name="Richard Rodriguez" userId="0ad68367006ecf2b" providerId="LiveId" clId="{F1161572-FA71-47A8-A138-0D7D7280082A}" dt="2025-07-07T04:56:25.725" v="324" actId="48537"/>
          <ac:spMkLst>
            <pc:docMk/>
            <pc:sldMk cId="1766098021" sldId="277"/>
            <ac:spMk id="5" creationId="{4E7433D7-78EF-488F-A7BC-45FAC89BAAFC}"/>
          </ac:spMkLst>
        </pc:spChg>
        <pc:picChg chg="mod">
          <ac:chgData name="Richard Rodriguez" userId="0ad68367006ecf2b" providerId="LiveId" clId="{F1161572-FA71-47A8-A138-0D7D7280082A}" dt="2025-07-07T04:56:25.725" v="324" actId="48537"/>
          <ac:picMkLst>
            <pc:docMk/>
            <pc:sldMk cId="1766098021" sldId="277"/>
            <ac:picMk id="4" creationId="{0853919B-273F-4586-A753-733BCD8505D9}"/>
          </ac:picMkLst>
        </pc:picChg>
      </pc:sldChg>
      <pc:sldChg chg="modSp add mod modTransition modClrScheme chgLayout">
        <pc:chgData name="Richard Rodriguez" userId="0ad68367006ecf2b" providerId="LiveId" clId="{F1161572-FA71-47A8-A138-0D7D7280082A}" dt="2025-07-07T04:59:33.185" v="345" actId="5793"/>
        <pc:sldMkLst>
          <pc:docMk/>
          <pc:sldMk cId="4135599069" sldId="278"/>
        </pc:sldMkLst>
        <pc:spChg chg="mod">
          <ac:chgData name="Richard Rodriguez" userId="0ad68367006ecf2b" providerId="LiveId" clId="{F1161572-FA71-47A8-A138-0D7D7280082A}" dt="2025-07-07T04:59:33.185" v="345" actId="5793"/>
          <ac:spMkLst>
            <pc:docMk/>
            <pc:sldMk cId="4135599069" sldId="278"/>
            <ac:spMk id="2" creationId="{D5545E1F-01BC-DF19-4AD7-F8C19E0CF417}"/>
          </ac:spMkLst>
        </pc:spChg>
        <pc:graphicFrameChg chg="mod modGraphic">
          <ac:chgData name="Richard Rodriguez" userId="0ad68367006ecf2b" providerId="LiveId" clId="{F1161572-FA71-47A8-A138-0D7D7280082A}" dt="2025-07-07T04:57:36.078" v="332" actId="48537"/>
          <ac:graphicFrameMkLst>
            <pc:docMk/>
            <pc:sldMk cId="4135599069" sldId="278"/>
            <ac:graphicFrameMk id="4" creationId="{693AB8A4-64F8-4843-B5F4-E75E23E17740}"/>
          </ac:graphicFrameMkLst>
        </pc:graphicFrameChg>
      </pc:sldChg>
      <pc:sldChg chg="modSp add mod modTransition modClrScheme chgLayout">
        <pc:chgData name="Richard Rodriguez" userId="0ad68367006ecf2b" providerId="LiveId" clId="{F1161572-FA71-47A8-A138-0D7D7280082A}" dt="2025-07-07T04:59:42.756" v="359" actId="20577"/>
        <pc:sldMkLst>
          <pc:docMk/>
          <pc:sldMk cId="2120549293" sldId="279"/>
        </pc:sldMkLst>
        <pc:spChg chg="mod">
          <ac:chgData name="Richard Rodriguez" userId="0ad68367006ecf2b" providerId="LiveId" clId="{F1161572-FA71-47A8-A138-0D7D7280082A}" dt="2025-07-07T04:59:42.756" v="359" actId="20577"/>
          <ac:spMkLst>
            <pc:docMk/>
            <pc:sldMk cId="2120549293" sldId="279"/>
            <ac:spMk id="2" creationId="{A3B16C45-18E0-CE89-7417-B36F0852846C}"/>
          </ac:spMkLst>
        </pc:spChg>
        <pc:spChg chg="mod">
          <ac:chgData name="Richard Rodriguez" userId="0ad68367006ecf2b" providerId="LiveId" clId="{F1161572-FA71-47A8-A138-0D7D7280082A}" dt="2025-07-07T04:59:00.308" v="334" actId="48537"/>
          <ac:spMkLst>
            <pc:docMk/>
            <pc:sldMk cId="2120549293" sldId="279"/>
            <ac:spMk id="5" creationId="{906867A1-6553-4525-AD03-7140027ED9CF}"/>
          </ac:spMkLst>
        </pc:spChg>
        <pc:picChg chg="mod ord">
          <ac:chgData name="Richard Rodriguez" userId="0ad68367006ecf2b" providerId="LiveId" clId="{F1161572-FA71-47A8-A138-0D7D7280082A}" dt="2025-07-07T04:59:00.308" v="334" actId="48537"/>
          <ac:picMkLst>
            <pc:docMk/>
            <pc:sldMk cId="2120549293" sldId="279"/>
            <ac:picMk id="4" creationId="{FAFD475B-B40D-4C42-AD3D-E29D01AAF502}"/>
          </ac:picMkLst>
        </pc:picChg>
      </pc:sldChg>
      <pc:sldChg chg="modSp add mod modTransition modClrScheme chgLayout">
        <pc:chgData name="Richard Rodriguez" userId="0ad68367006ecf2b" providerId="LiveId" clId="{F1161572-FA71-47A8-A138-0D7D7280082A}" dt="2025-07-07T05:00:33.161" v="361" actId="48537"/>
        <pc:sldMkLst>
          <pc:docMk/>
          <pc:sldMk cId="613890601" sldId="280"/>
        </pc:sldMkLst>
        <pc:spChg chg="mod">
          <ac:chgData name="Richard Rodriguez" userId="0ad68367006ecf2b" providerId="LiveId" clId="{F1161572-FA71-47A8-A138-0D7D7280082A}" dt="2025-07-07T05:00:33.161" v="361" actId="48537"/>
          <ac:spMkLst>
            <pc:docMk/>
            <pc:sldMk cId="613890601" sldId="280"/>
            <ac:spMk id="2" creationId="{DFAC84FF-5E90-CBCF-B115-81D3D9B46CFF}"/>
          </ac:spMkLst>
        </pc:spChg>
        <pc:spChg chg="mod">
          <ac:chgData name="Richard Rodriguez" userId="0ad68367006ecf2b" providerId="LiveId" clId="{F1161572-FA71-47A8-A138-0D7D7280082A}" dt="2025-07-07T05:00:33.161" v="361" actId="48537"/>
          <ac:spMkLst>
            <pc:docMk/>
            <pc:sldMk cId="613890601" sldId="280"/>
            <ac:spMk id="5" creationId="{8FCB2363-8D1E-4460-A81F-1DCC74EAC7E9}"/>
          </ac:spMkLst>
        </pc:spChg>
        <pc:picChg chg="mod">
          <ac:chgData name="Richard Rodriguez" userId="0ad68367006ecf2b" providerId="LiveId" clId="{F1161572-FA71-47A8-A138-0D7D7280082A}" dt="2025-07-07T05:00:33.161" v="361" actId="48537"/>
          <ac:picMkLst>
            <pc:docMk/>
            <pc:sldMk cId="613890601" sldId="280"/>
            <ac:picMk id="4" creationId="{D8000DA3-A835-4D81-88EF-2713607A243A}"/>
          </ac:picMkLst>
        </pc:picChg>
      </pc:sldChg>
      <pc:sldChg chg="addSp delSp modSp add mod modTransition modClrScheme chgLayout">
        <pc:chgData name="Richard Rodriguez" userId="0ad68367006ecf2b" providerId="LiveId" clId="{F1161572-FA71-47A8-A138-0D7D7280082A}" dt="2025-07-07T05:13:44.788" v="498" actId="20577"/>
        <pc:sldMkLst>
          <pc:docMk/>
          <pc:sldMk cId="2171514944" sldId="281"/>
        </pc:sldMkLst>
        <pc:spChg chg="mod">
          <ac:chgData name="Richard Rodriguez" userId="0ad68367006ecf2b" providerId="LiveId" clId="{F1161572-FA71-47A8-A138-0D7D7280082A}" dt="2025-07-07T05:13:44.788" v="498" actId="20577"/>
          <ac:spMkLst>
            <pc:docMk/>
            <pc:sldMk cId="2171514944" sldId="281"/>
            <ac:spMk id="2" creationId="{A85B0275-C0C2-037F-EEFD-26D69DAB55D8}"/>
          </ac:spMkLst>
        </pc:spChg>
        <pc:spChg chg="mod ord">
          <ac:chgData name="Richard Rodriguez" userId="0ad68367006ecf2b" providerId="LiveId" clId="{F1161572-FA71-47A8-A138-0D7D7280082A}" dt="2025-07-07T05:05:53.888" v="416" actId="27636"/>
          <ac:spMkLst>
            <pc:docMk/>
            <pc:sldMk cId="2171514944" sldId="281"/>
            <ac:spMk id="5" creationId="{87D271FF-1405-4F7B-822E-8A06585B531D}"/>
          </ac:spMkLst>
        </pc:spChg>
        <pc:spChg chg="add del mod">
          <ac:chgData name="Richard Rodriguez" userId="0ad68367006ecf2b" providerId="LiveId" clId="{F1161572-FA71-47A8-A138-0D7D7280082A}" dt="2025-07-07T05:12:26.877" v="488" actId="931"/>
          <ac:spMkLst>
            <pc:docMk/>
            <pc:sldMk cId="2171514944" sldId="281"/>
            <ac:spMk id="6" creationId="{4C43EFDA-F757-0D80-A69B-B0179A74A338}"/>
          </ac:spMkLst>
        </pc:spChg>
        <pc:spChg chg="add del mod">
          <ac:chgData name="Richard Rodriguez" userId="0ad68367006ecf2b" providerId="LiveId" clId="{F1161572-FA71-47A8-A138-0D7D7280082A}" dt="2025-07-07T05:13:21.955" v="490" actId="931"/>
          <ac:spMkLst>
            <pc:docMk/>
            <pc:sldMk cId="2171514944" sldId="281"/>
            <ac:spMk id="10" creationId="{8254E581-D639-1661-8435-E4CA6F88DDD3}"/>
          </ac:spMkLst>
        </pc:spChg>
        <pc:picChg chg="del mod ord">
          <ac:chgData name="Richard Rodriguez" userId="0ad68367006ecf2b" providerId="LiveId" clId="{F1161572-FA71-47A8-A138-0D7D7280082A}" dt="2025-07-07T05:03:28.322" v="394" actId="478"/>
          <ac:picMkLst>
            <pc:docMk/>
            <pc:sldMk cId="2171514944" sldId="281"/>
            <ac:picMk id="4" creationId="{38BEC81B-F429-4852-AA35-B4ECA874C399}"/>
          </ac:picMkLst>
        </pc:picChg>
        <pc:picChg chg="add del mod">
          <ac:chgData name="Richard Rodriguez" userId="0ad68367006ecf2b" providerId="LiveId" clId="{F1161572-FA71-47A8-A138-0D7D7280082A}" dt="2025-07-07T05:12:31.316" v="489" actId="478"/>
          <ac:picMkLst>
            <pc:docMk/>
            <pc:sldMk cId="2171514944" sldId="281"/>
            <ac:picMk id="8" creationId="{0CBF9A09-4E94-8043-56B1-B79B917EC596}"/>
          </ac:picMkLst>
        </pc:picChg>
        <pc:picChg chg="add mod">
          <ac:chgData name="Richard Rodriguez" userId="0ad68367006ecf2b" providerId="LiveId" clId="{F1161572-FA71-47A8-A138-0D7D7280082A}" dt="2025-07-07T05:13:33.421" v="492" actId="14100"/>
          <ac:picMkLst>
            <pc:docMk/>
            <pc:sldMk cId="2171514944" sldId="281"/>
            <ac:picMk id="12" creationId="{D8C4C8A1-4165-EBBB-F564-6934B39A35FA}"/>
          </ac:picMkLst>
        </pc:picChg>
      </pc:sldChg>
      <pc:sldChg chg="new del">
        <pc:chgData name="Richard Rodriguez" userId="0ad68367006ecf2b" providerId="LiveId" clId="{F1161572-FA71-47A8-A138-0D7D7280082A}" dt="2025-07-07T05:05:47.051" v="413" actId="680"/>
        <pc:sldMkLst>
          <pc:docMk/>
          <pc:sldMk cId="780546350" sldId="28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E342F4-2D19-4B40-A987-1D81F77FF1BC}"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0EF691E7-0AF4-4B42-800A-E6D0E882534F}">
      <dgm:prSet/>
      <dgm:spPr/>
      <dgm:t>
        <a:bodyPr/>
        <a:lstStyle/>
        <a:p>
          <a:pPr>
            <a:lnSpc>
              <a:spcPct val="100000"/>
            </a:lnSpc>
            <a:defRPr b="1"/>
          </a:pPr>
          <a:r>
            <a:rPr lang="en-US"/>
            <a:t>Azure Kubernetes Service</a:t>
          </a:r>
        </a:p>
      </dgm:t>
    </dgm:pt>
    <dgm:pt modelId="{9D2F734D-D4D5-444E-A2E9-76B4C452883A}" type="parTrans" cxnId="{5609C47F-9AA9-4630-B9AE-44BB9B264D67}">
      <dgm:prSet/>
      <dgm:spPr/>
      <dgm:t>
        <a:bodyPr/>
        <a:lstStyle/>
        <a:p>
          <a:endParaRPr lang="en-US"/>
        </a:p>
      </dgm:t>
    </dgm:pt>
    <dgm:pt modelId="{B03F2C9A-73A1-478C-B8E9-F9A74C968A78}" type="sibTrans" cxnId="{5609C47F-9AA9-4630-B9AE-44BB9B264D67}">
      <dgm:prSet/>
      <dgm:spPr/>
      <dgm:t>
        <a:bodyPr/>
        <a:lstStyle/>
        <a:p>
          <a:pPr>
            <a:lnSpc>
              <a:spcPct val="100000"/>
            </a:lnSpc>
            <a:defRPr b="1"/>
          </a:pPr>
          <a:endParaRPr lang="en-US"/>
        </a:p>
      </dgm:t>
    </dgm:pt>
    <dgm:pt modelId="{9EA6C914-47B2-4866-B8D0-AA9AB816753C}">
      <dgm:prSet/>
      <dgm:spPr/>
      <dgm:t>
        <a:bodyPr/>
        <a:lstStyle/>
        <a:p>
          <a:pPr>
            <a:lnSpc>
              <a:spcPct val="100000"/>
            </a:lnSpc>
          </a:pPr>
          <a:r>
            <a:rPr lang="en-US"/>
            <a:t>AKS offers managed Kubernetes with deep Azure DevOps integration, ensuring scalable, efficient container orchestration.</a:t>
          </a:r>
        </a:p>
      </dgm:t>
    </dgm:pt>
    <dgm:pt modelId="{D169567F-6083-4210-B46F-267C14FF0B3E}" type="parTrans" cxnId="{0404BA84-187C-4D22-B7EE-98B73540E18D}">
      <dgm:prSet/>
      <dgm:spPr/>
      <dgm:t>
        <a:bodyPr/>
        <a:lstStyle/>
        <a:p>
          <a:endParaRPr lang="en-US"/>
        </a:p>
      </dgm:t>
    </dgm:pt>
    <dgm:pt modelId="{314FE19D-D8F8-4116-97C1-2FCE689F04A4}" type="sibTrans" cxnId="{0404BA84-187C-4D22-B7EE-98B73540E18D}">
      <dgm:prSet/>
      <dgm:spPr/>
      <dgm:t>
        <a:bodyPr/>
        <a:lstStyle/>
        <a:p>
          <a:endParaRPr lang="en-US"/>
        </a:p>
      </dgm:t>
    </dgm:pt>
    <dgm:pt modelId="{71CFCA5B-AC77-4A17-9494-7D4EBED645E5}">
      <dgm:prSet/>
      <dgm:spPr/>
      <dgm:t>
        <a:bodyPr/>
        <a:lstStyle/>
        <a:p>
          <a:pPr>
            <a:lnSpc>
              <a:spcPct val="100000"/>
            </a:lnSpc>
            <a:defRPr b="1"/>
          </a:pPr>
          <a:r>
            <a:rPr lang="en-US"/>
            <a:t>Azure Container Instances</a:t>
          </a:r>
        </a:p>
      </dgm:t>
    </dgm:pt>
    <dgm:pt modelId="{6D562DB9-75A0-48E7-86AA-3845E29D7F9A}" type="parTrans" cxnId="{38486C04-3F56-4D2D-A436-1D81C1C72F1C}">
      <dgm:prSet/>
      <dgm:spPr/>
      <dgm:t>
        <a:bodyPr/>
        <a:lstStyle/>
        <a:p>
          <a:endParaRPr lang="en-US"/>
        </a:p>
      </dgm:t>
    </dgm:pt>
    <dgm:pt modelId="{B3F7D6DC-A18C-4D43-AEBB-195F87ED60D0}" type="sibTrans" cxnId="{38486C04-3F56-4D2D-A436-1D81C1C72F1C}">
      <dgm:prSet/>
      <dgm:spPr/>
      <dgm:t>
        <a:bodyPr/>
        <a:lstStyle/>
        <a:p>
          <a:pPr>
            <a:lnSpc>
              <a:spcPct val="100000"/>
            </a:lnSpc>
            <a:defRPr b="1"/>
          </a:pPr>
          <a:endParaRPr lang="en-US"/>
        </a:p>
      </dgm:t>
    </dgm:pt>
    <dgm:pt modelId="{E8CF0DA0-6E67-44A1-AE7B-BB11FB86713F}">
      <dgm:prSet/>
      <dgm:spPr/>
      <dgm:t>
        <a:bodyPr/>
        <a:lstStyle/>
        <a:p>
          <a:pPr>
            <a:lnSpc>
              <a:spcPct val="100000"/>
            </a:lnSpc>
          </a:pPr>
          <a:r>
            <a:rPr lang="en-US"/>
            <a:t>ACI provides lightweight, serverless container hosting, removing the need for managing infrastructure.</a:t>
          </a:r>
        </a:p>
      </dgm:t>
    </dgm:pt>
    <dgm:pt modelId="{2E79B3E0-4E23-4D67-94D8-786125D4338B}" type="parTrans" cxnId="{6D5E9D86-9DEB-49CE-B5F1-4E2FB5C6E874}">
      <dgm:prSet/>
      <dgm:spPr/>
      <dgm:t>
        <a:bodyPr/>
        <a:lstStyle/>
        <a:p>
          <a:endParaRPr lang="en-US"/>
        </a:p>
      </dgm:t>
    </dgm:pt>
    <dgm:pt modelId="{6367F665-112D-4E88-ACD1-85E80C243BF3}" type="sibTrans" cxnId="{6D5E9D86-9DEB-49CE-B5F1-4E2FB5C6E874}">
      <dgm:prSet/>
      <dgm:spPr/>
      <dgm:t>
        <a:bodyPr/>
        <a:lstStyle/>
        <a:p>
          <a:endParaRPr lang="en-US"/>
        </a:p>
      </dgm:t>
    </dgm:pt>
    <dgm:pt modelId="{E2D62C02-3E0C-4C11-A247-F0EAA0DF7A39}">
      <dgm:prSet/>
      <dgm:spPr/>
      <dgm:t>
        <a:bodyPr/>
        <a:lstStyle/>
        <a:p>
          <a:pPr>
            <a:lnSpc>
              <a:spcPct val="100000"/>
            </a:lnSpc>
            <a:defRPr b="1"/>
          </a:pPr>
          <a:r>
            <a:rPr lang="en-US"/>
            <a:t>Azure Container Registry</a:t>
          </a:r>
        </a:p>
      </dgm:t>
    </dgm:pt>
    <dgm:pt modelId="{3830BD0C-17DF-4716-8813-FADFD37920F0}" type="parTrans" cxnId="{7A0C9A27-BFAD-4F0E-AB0F-BD183D6A98D8}">
      <dgm:prSet/>
      <dgm:spPr/>
      <dgm:t>
        <a:bodyPr/>
        <a:lstStyle/>
        <a:p>
          <a:endParaRPr lang="en-US"/>
        </a:p>
      </dgm:t>
    </dgm:pt>
    <dgm:pt modelId="{DB9F1C41-DB28-45DD-9406-2C17BE27BBAC}" type="sibTrans" cxnId="{7A0C9A27-BFAD-4F0E-AB0F-BD183D6A98D8}">
      <dgm:prSet/>
      <dgm:spPr/>
      <dgm:t>
        <a:bodyPr/>
        <a:lstStyle/>
        <a:p>
          <a:endParaRPr lang="en-US"/>
        </a:p>
      </dgm:t>
    </dgm:pt>
    <dgm:pt modelId="{B1F9A3CE-C61F-48D5-8818-5A6EE50F7048}">
      <dgm:prSet/>
      <dgm:spPr/>
      <dgm:t>
        <a:bodyPr/>
        <a:lstStyle/>
        <a:p>
          <a:pPr>
            <a:lnSpc>
              <a:spcPct val="100000"/>
            </a:lnSpc>
          </a:pPr>
          <a:r>
            <a:rPr lang="en-US"/>
            <a:t>ACR stores and manages Docker images, facilitating CI/CD pipelines and hybrid cloud configurations for enterprise applications.</a:t>
          </a:r>
        </a:p>
      </dgm:t>
    </dgm:pt>
    <dgm:pt modelId="{20E5C95D-6C98-45A9-A031-15B053664084}" type="parTrans" cxnId="{0F9ACA42-B4A9-458B-95BF-5C63729480F3}">
      <dgm:prSet/>
      <dgm:spPr/>
      <dgm:t>
        <a:bodyPr/>
        <a:lstStyle/>
        <a:p>
          <a:endParaRPr lang="en-US"/>
        </a:p>
      </dgm:t>
    </dgm:pt>
    <dgm:pt modelId="{3455BEA4-7F81-468F-BBCC-38734DA943B7}" type="sibTrans" cxnId="{0F9ACA42-B4A9-458B-95BF-5C63729480F3}">
      <dgm:prSet/>
      <dgm:spPr/>
      <dgm:t>
        <a:bodyPr/>
        <a:lstStyle/>
        <a:p>
          <a:endParaRPr lang="en-US"/>
        </a:p>
      </dgm:t>
    </dgm:pt>
    <dgm:pt modelId="{EA35D900-C96D-4F66-A8BC-46C653129DB0}" type="pres">
      <dgm:prSet presAssocID="{15E342F4-2D19-4B40-A987-1D81F77FF1BC}" presName="Root" presStyleCnt="0">
        <dgm:presLayoutVars>
          <dgm:dir/>
          <dgm:resizeHandles val="exact"/>
        </dgm:presLayoutVars>
      </dgm:prSet>
      <dgm:spPr/>
    </dgm:pt>
    <dgm:pt modelId="{5F345E50-F32C-41B1-AAF3-2CD141912270}" type="pres">
      <dgm:prSet presAssocID="{0EF691E7-0AF4-4B42-800A-E6D0E882534F}" presName="Composite" presStyleCnt="0"/>
      <dgm:spPr/>
    </dgm:pt>
    <dgm:pt modelId="{DB6BDCFA-7C49-4E95-99BB-D5B01F8391F8}" type="pres">
      <dgm:prSet presAssocID="{0EF691E7-0AF4-4B42-800A-E6D0E882534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318" r="23933"/>
          <a:stretch/>
        </a:blipFill>
      </dgm:spPr>
      <dgm:extLst>
        <a:ext uri="{E40237B7-FDA0-4F09-8148-C483321AD2D9}">
          <dgm14:cNvPr xmlns:dgm14="http://schemas.microsoft.com/office/drawing/2010/diagram" id="0" name="" descr="Computer Network Icon on Keyboard"/>
        </a:ext>
      </dgm:extLst>
    </dgm:pt>
    <dgm:pt modelId="{0D03D766-E7E2-4888-BC3E-AF7F16A3E5FE}" type="pres">
      <dgm:prSet presAssocID="{0EF691E7-0AF4-4B42-800A-E6D0E882534F}" presName="Subtitle" presStyleLbl="revTx" presStyleIdx="0" presStyleCnt="6">
        <dgm:presLayoutVars>
          <dgm:chMax val="0"/>
          <dgm:bulletEnabled/>
        </dgm:presLayoutVars>
      </dgm:prSet>
      <dgm:spPr/>
    </dgm:pt>
    <dgm:pt modelId="{17F6BF82-7F5F-4160-A3AF-F8115A9C1E78}" type="pres">
      <dgm:prSet presAssocID="{0EF691E7-0AF4-4B42-800A-E6D0E882534F}" presName="Description" presStyleLbl="revTx" presStyleIdx="1" presStyleCnt="6">
        <dgm:presLayoutVars>
          <dgm:bulletEnabled/>
        </dgm:presLayoutVars>
      </dgm:prSet>
      <dgm:spPr/>
    </dgm:pt>
    <dgm:pt modelId="{0B82FD5D-772B-4C34-854C-5311F6015490}" type="pres">
      <dgm:prSet presAssocID="{B03F2C9A-73A1-478C-B8E9-F9A74C968A78}" presName="sibTrans" presStyleLbl="sibTrans2D1" presStyleIdx="0" presStyleCnt="0"/>
      <dgm:spPr/>
    </dgm:pt>
    <dgm:pt modelId="{AD597FC1-1A4D-43F7-9B7E-6256F9491A40}" type="pres">
      <dgm:prSet presAssocID="{71CFCA5B-AC77-4A17-9494-7D4EBED645E5}" presName="Composite" presStyleCnt="0"/>
      <dgm:spPr/>
    </dgm:pt>
    <dgm:pt modelId="{3178B137-D84F-4EF1-BC16-8E0AF1E29A9F}" type="pres">
      <dgm:prSet presAssocID="{71CFCA5B-AC77-4A17-9494-7D4EBED645E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937" r="23560" b="-4"/>
          <a:stretch/>
        </a:blipFill>
      </dgm:spPr>
      <dgm:extLst>
        <a:ext uri="{E40237B7-FDA0-4F09-8148-C483321AD2D9}">
          <dgm14:cNvPr xmlns:dgm14="http://schemas.microsoft.com/office/drawing/2010/diagram" id="0" name="" descr="Yellow freight container with the sky as background"/>
        </a:ext>
      </dgm:extLst>
    </dgm:pt>
    <dgm:pt modelId="{CB35421C-D6C1-4288-AB6D-63B4A6630D51}" type="pres">
      <dgm:prSet presAssocID="{71CFCA5B-AC77-4A17-9494-7D4EBED645E5}" presName="Subtitle" presStyleLbl="revTx" presStyleIdx="2" presStyleCnt="6">
        <dgm:presLayoutVars>
          <dgm:chMax val="0"/>
          <dgm:bulletEnabled/>
        </dgm:presLayoutVars>
      </dgm:prSet>
      <dgm:spPr/>
    </dgm:pt>
    <dgm:pt modelId="{6D27423D-CEEE-4433-A8C5-28C1137D539F}" type="pres">
      <dgm:prSet presAssocID="{71CFCA5B-AC77-4A17-9494-7D4EBED645E5}" presName="Description" presStyleLbl="revTx" presStyleIdx="3" presStyleCnt="6">
        <dgm:presLayoutVars>
          <dgm:bulletEnabled/>
        </dgm:presLayoutVars>
      </dgm:prSet>
      <dgm:spPr/>
    </dgm:pt>
    <dgm:pt modelId="{AA8EF2F7-21D8-4F63-938D-A73ED5646EBD}" type="pres">
      <dgm:prSet presAssocID="{B3F7D6DC-A18C-4D43-AEBB-195F87ED60D0}" presName="sibTrans" presStyleLbl="sibTrans2D1" presStyleIdx="0" presStyleCnt="0"/>
      <dgm:spPr/>
    </dgm:pt>
    <dgm:pt modelId="{D3AC6E3C-85A2-4DB6-BD1D-92EA3DD97E37}" type="pres">
      <dgm:prSet presAssocID="{E2D62C02-3E0C-4C11-A247-F0EAA0DF7A39}" presName="Composite" presStyleCnt="0"/>
      <dgm:spPr/>
    </dgm:pt>
    <dgm:pt modelId="{CE7C62A5-3B43-4E47-82CF-C26EE2E87F94}" type="pres">
      <dgm:prSet presAssocID="{E2D62C02-3E0C-4C11-A247-F0EAA0DF7A3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13758" b="9"/>
          <a:stretch/>
        </a:blipFill>
      </dgm:spPr>
      <dgm:extLst>
        <a:ext uri="{E40237B7-FDA0-4F09-8148-C483321AD2D9}">
          <dgm14:cNvPr xmlns:dgm14="http://schemas.microsoft.com/office/drawing/2010/diagram" id="0" name="" descr="Three banners for Logistics"/>
        </a:ext>
      </dgm:extLst>
    </dgm:pt>
    <dgm:pt modelId="{84B60408-4668-46C8-8AC5-8DDB196D9743}" type="pres">
      <dgm:prSet presAssocID="{E2D62C02-3E0C-4C11-A247-F0EAA0DF7A39}" presName="Subtitle" presStyleLbl="revTx" presStyleIdx="4" presStyleCnt="6">
        <dgm:presLayoutVars>
          <dgm:chMax val="0"/>
          <dgm:bulletEnabled/>
        </dgm:presLayoutVars>
      </dgm:prSet>
      <dgm:spPr/>
    </dgm:pt>
    <dgm:pt modelId="{3B2994C6-9C25-418A-9134-AF35E35EAB1E}" type="pres">
      <dgm:prSet presAssocID="{E2D62C02-3E0C-4C11-A247-F0EAA0DF7A39}" presName="Description" presStyleLbl="revTx" presStyleIdx="5" presStyleCnt="6">
        <dgm:presLayoutVars>
          <dgm:bulletEnabled/>
        </dgm:presLayoutVars>
      </dgm:prSet>
      <dgm:spPr/>
    </dgm:pt>
  </dgm:ptLst>
  <dgm:cxnLst>
    <dgm:cxn modelId="{38486C04-3F56-4D2D-A436-1D81C1C72F1C}" srcId="{15E342F4-2D19-4B40-A987-1D81F77FF1BC}" destId="{71CFCA5B-AC77-4A17-9494-7D4EBED645E5}" srcOrd="1" destOrd="0" parTransId="{6D562DB9-75A0-48E7-86AA-3845E29D7F9A}" sibTransId="{B3F7D6DC-A18C-4D43-AEBB-195F87ED60D0}"/>
    <dgm:cxn modelId="{82F1E01B-E5D2-4AEA-B738-25B880C9BC12}" type="presOf" srcId="{0EF691E7-0AF4-4B42-800A-E6D0E882534F}" destId="{0D03D766-E7E2-4888-BC3E-AF7F16A3E5FE}" srcOrd="0" destOrd="0" presId="urn:microsoft.com/office/officeart/2024/3/layout/verticalVisualTextBlock1"/>
    <dgm:cxn modelId="{95F4261F-34E4-4EBC-B007-3E7EF5A337A9}" type="presOf" srcId="{B1F9A3CE-C61F-48D5-8818-5A6EE50F7048}" destId="{3B2994C6-9C25-418A-9134-AF35E35EAB1E}" srcOrd="0" destOrd="0" presId="urn:microsoft.com/office/officeart/2024/3/layout/verticalVisualTextBlock1"/>
    <dgm:cxn modelId="{7A0C9A27-BFAD-4F0E-AB0F-BD183D6A98D8}" srcId="{15E342F4-2D19-4B40-A987-1D81F77FF1BC}" destId="{E2D62C02-3E0C-4C11-A247-F0EAA0DF7A39}" srcOrd="2" destOrd="0" parTransId="{3830BD0C-17DF-4716-8813-FADFD37920F0}" sibTransId="{DB9F1C41-DB28-45DD-9406-2C17BE27BBAC}"/>
    <dgm:cxn modelId="{55769A27-2D56-4E75-B154-CC91A5FE6C5A}" type="presOf" srcId="{B03F2C9A-73A1-478C-B8E9-F9A74C968A78}" destId="{0B82FD5D-772B-4C34-854C-5311F6015490}" srcOrd="0" destOrd="0" presId="urn:microsoft.com/office/officeart/2024/3/layout/verticalVisualTextBlock1"/>
    <dgm:cxn modelId="{F0BB242F-22B3-438F-AE5F-45E6398778A9}" type="presOf" srcId="{9EA6C914-47B2-4866-B8D0-AA9AB816753C}" destId="{17F6BF82-7F5F-4160-A3AF-F8115A9C1E78}" srcOrd="0" destOrd="0" presId="urn:microsoft.com/office/officeart/2024/3/layout/verticalVisualTextBlock1"/>
    <dgm:cxn modelId="{EA61873E-58BF-45EA-A6F9-AC6D1969C083}" type="presOf" srcId="{15E342F4-2D19-4B40-A987-1D81F77FF1BC}" destId="{EA35D900-C96D-4F66-A8BC-46C653129DB0}" srcOrd="0" destOrd="0" presId="urn:microsoft.com/office/officeart/2024/3/layout/verticalVisualTextBlock1"/>
    <dgm:cxn modelId="{C16C4E5D-0CBE-4790-A6C6-00A1FCA19DE8}" type="presOf" srcId="{71CFCA5B-AC77-4A17-9494-7D4EBED645E5}" destId="{CB35421C-D6C1-4288-AB6D-63B4A6630D51}" srcOrd="0" destOrd="0" presId="urn:microsoft.com/office/officeart/2024/3/layout/verticalVisualTextBlock1"/>
    <dgm:cxn modelId="{D2ECFF60-982D-45EE-91BD-EF71323433B5}" type="presOf" srcId="{E2D62C02-3E0C-4C11-A247-F0EAA0DF7A39}" destId="{84B60408-4668-46C8-8AC5-8DDB196D9743}" srcOrd="0" destOrd="0" presId="urn:microsoft.com/office/officeart/2024/3/layout/verticalVisualTextBlock1"/>
    <dgm:cxn modelId="{0F9ACA42-B4A9-458B-95BF-5C63729480F3}" srcId="{E2D62C02-3E0C-4C11-A247-F0EAA0DF7A39}" destId="{B1F9A3CE-C61F-48D5-8818-5A6EE50F7048}" srcOrd="0" destOrd="0" parTransId="{20E5C95D-6C98-45A9-A031-15B053664084}" sibTransId="{3455BEA4-7F81-468F-BBCC-38734DA943B7}"/>
    <dgm:cxn modelId="{5609C47F-9AA9-4630-B9AE-44BB9B264D67}" srcId="{15E342F4-2D19-4B40-A987-1D81F77FF1BC}" destId="{0EF691E7-0AF4-4B42-800A-E6D0E882534F}" srcOrd="0" destOrd="0" parTransId="{9D2F734D-D4D5-444E-A2E9-76B4C452883A}" sibTransId="{B03F2C9A-73A1-478C-B8E9-F9A74C968A78}"/>
    <dgm:cxn modelId="{0404BA84-187C-4D22-B7EE-98B73540E18D}" srcId="{0EF691E7-0AF4-4B42-800A-E6D0E882534F}" destId="{9EA6C914-47B2-4866-B8D0-AA9AB816753C}" srcOrd="0" destOrd="0" parTransId="{D169567F-6083-4210-B46F-267C14FF0B3E}" sibTransId="{314FE19D-D8F8-4116-97C1-2FCE689F04A4}"/>
    <dgm:cxn modelId="{6D5E9D86-9DEB-49CE-B5F1-4E2FB5C6E874}" srcId="{71CFCA5B-AC77-4A17-9494-7D4EBED645E5}" destId="{E8CF0DA0-6E67-44A1-AE7B-BB11FB86713F}" srcOrd="0" destOrd="0" parTransId="{2E79B3E0-4E23-4D67-94D8-786125D4338B}" sibTransId="{6367F665-112D-4E88-ACD1-85E80C243BF3}"/>
    <dgm:cxn modelId="{9F71C3E0-343F-465A-B6AD-FEBD3DE2BE4B}" type="presOf" srcId="{B3F7D6DC-A18C-4D43-AEBB-195F87ED60D0}" destId="{AA8EF2F7-21D8-4F63-938D-A73ED5646EBD}" srcOrd="0" destOrd="0" presId="urn:microsoft.com/office/officeart/2024/3/layout/verticalVisualTextBlock1"/>
    <dgm:cxn modelId="{828C29E1-6BC1-4328-A871-9A8C88BB0C81}" type="presOf" srcId="{E8CF0DA0-6E67-44A1-AE7B-BB11FB86713F}" destId="{6D27423D-CEEE-4433-A8C5-28C1137D539F}" srcOrd="0" destOrd="0" presId="urn:microsoft.com/office/officeart/2024/3/layout/verticalVisualTextBlock1"/>
    <dgm:cxn modelId="{C1895420-C4D6-45E0-916B-0C89763DFEBB}" type="presParOf" srcId="{EA35D900-C96D-4F66-A8BC-46C653129DB0}" destId="{5F345E50-F32C-41B1-AAF3-2CD141912270}" srcOrd="0" destOrd="0" presId="urn:microsoft.com/office/officeart/2024/3/layout/verticalVisualTextBlock1"/>
    <dgm:cxn modelId="{0F45FCE3-C959-4940-A067-74F191D8BC17}" type="presParOf" srcId="{5F345E50-F32C-41B1-AAF3-2CD141912270}" destId="{DB6BDCFA-7C49-4E95-99BB-D5B01F8391F8}" srcOrd="0" destOrd="0" presId="urn:microsoft.com/office/officeart/2024/3/layout/verticalVisualTextBlock1"/>
    <dgm:cxn modelId="{FBFCE139-86CC-4AE3-984E-37D5EC002C59}" type="presParOf" srcId="{5F345E50-F32C-41B1-AAF3-2CD141912270}" destId="{0D03D766-E7E2-4888-BC3E-AF7F16A3E5FE}" srcOrd="1" destOrd="0" presId="urn:microsoft.com/office/officeart/2024/3/layout/verticalVisualTextBlock1"/>
    <dgm:cxn modelId="{BC6E634D-364F-4086-B711-DE70C0A178A8}" type="presParOf" srcId="{5F345E50-F32C-41B1-AAF3-2CD141912270}" destId="{17F6BF82-7F5F-4160-A3AF-F8115A9C1E78}" srcOrd="2" destOrd="0" presId="urn:microsoft.com/office/officeart/2024/3/layout/verticalVisualTextBlock1"/>
    <dgm:cxn modelId="{B3F3FB5A-6CAB-4F31-A509-15579E16B108}" type="presParOf" srcId="{EA35D900-C96D-4F66-A8BC-46C653129DB0}" destId="{0B82FD5D-772B-4C34-854C-5311F6015490}" srcOrd="1" destOrd="0" presId="urn:microsoft.com/office/officeart/2024/3/layout/verticalVisualTextBlock1"/>
    <dgm:cxn modelId="{61372A64-5C4D-4135-ADBB-C1EB02224BA5}" type="presParOf" srcId="{EA35D900-C96D-4F66-A8BC-46C653129DB0}" destId="{AD597FC1-1A4D-43F7-9B7E-6256F9491A40}" srcOrd="2" destOrd="0" presId="urn:microsoft.com/office/officeart/2024/3/layout/verticalVisualTextBlock1"/>
    <dgm:cxn modelId="{05B4B24A-CB18-4A85-BF80-65E79390A3AC}" type="presParOf" srcId="{AD597FC1-1A4D-43F7-9B7E-6256F9491A40}" destId="{3178B137-D84F-4EF1-BC16-8E0AF1E29A9F}" srcOrd="0" destOrd="0" presId="urn:microsoft.com/office/officeart/2024/3/layout/verticalVisualTextBlock1"/>
    <dgm:cxn modelId="{A912A8FA-3BFA-416A-BEF9-DC3AD8CC6392}" type="presParOf" srcId="{AD597FC1-1A4D-43F7-9B7E-6256F9491A40}" destId="{CB35421C-D6C1-4288-AB6D-63B4A6630D51}" srcOrd="1" destOrd="0" presId="urn:microsoft.com/office/officeart/2024/3/layout/verticalVisualTextBlock1"/>
    <dgm:cxn modelId="{A6DA02EE-840C-45F9-84D0-0696798B1FAF}" type="presParOf" srcId="{AD597FC1-1A4D-43F7-9B7E-6256F9491A40}" destId="{6D27423D-CEEE-4433-A8C5-28C1137D539F}" srcOrd="2" destOrd="0" presId="urn:microsoft.com/office/officeart/2024/3/layout/verticalVisualTextBlock1"/>
    <dgm:cxn modelId="{19D7402C-4191-4A82-A6D7-39BE6F864464}" type="presParOf" srcId="{EA35D900-C96D-4F66-A8BC-46C653129DB0}" destId="{AA8EF2F7-21D8-4F63-938D-A73ED5646EBD}" srcOrd="3" destOrd="0" presId="urn:microsoft.com/office/officeart/2024/3/layout/verticalVisualTextBlock1"/>
    <dgm:cxn modelId="{3E711445-69E7-4CA2-85F2-503075BE42D9}" type="presParOf" srcId="{EA35D900-C96D-4F66-A8BC-46C653129DB0}" destId="{D3AC6E3C-85A2-4DB6-BD1D-92EA3DD97E37}" srcOrd="4" destOrd="0" presId="urn:microsoft.com/office/officeart/2024/3/layout/verticalVisualTextBlock1"/>
    <dgm:cxn modelId="{00C4B5A5-D364-43CA-96BB-3BD77BDA23A9}" type="presParOf" srcId="{D3AC6E3C-85A2-4DB6-BD1D-92EA3DD97E37}" destId="{CE7C62A5-3B43-4E47-82CF-C26EE2E87F94}" srcOrd="0" destOrd="0" presId="urn:microsoft.com/office/officeart/2024/3/layout/verticalVisualTextBlock1"/>
    <dgm:cxn modelId="{C2CA3D59-FF37-4E66-91AB-58760520E921}" type="presParOf" srcId="{D3AC6E3C-85A2-4DB6-BD1D-92EA3DD97E37}" destId="{84B60408-4668-46C8-8AC5-8DDB196D9743}" srcOrd="1" destOrd="0" presId="urn:microsoft.com/office/officeart/2024/3/layout/verticalVisualTextBlock1"/>
    <dgm:cxn modelId="{DD95D07F-EEB7-423A-86E7-91DABCA2AA2E}" type="presParOf" srcId="{D3AC6E3C-85A2-4DB6-BD1D-92EA3DD97E37}" destId="{3B2994C6-9C25-418A-9134-AF35E35EAB1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BDCFA-7C49-4E95-99BB-D5B01F8391F8}">
      <dsp:nvSpPr>
        <dsp:cNvPr id="0" name=""/>
        <dsp:cNvSpPr/>
      </dsp:nvSpPr>
      <dsp:spPr>
        <a:xfrm>
          <a:off x="0" y="0"/>
          <a:ext cx="1764863" cy="17648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318" r="23933"/>
          <a:stretch/>
        </a:blipFill>
        <a:ln>
          <a:noFill/>
        </a:ln>
        <a:effectLst/>
      </dsp:spPr>
      <dsp:style>
        <a:lnRef idx="0">
          <a:scrgbClr r="0" g="0" b="0"/>
        </a:lnRef>
        <a:fillRef idx="3">
          <a:scrgbClr r="0" g="0" b="0"/>
        </a:fillRef>
        <a:effectRef idx="2">
          <a:scrgbClr r="0" g="0" b="0"/>
        </a:effectRef>
        <a:fontRef idx="minor">
          <a:schemeClr val="lt1"/>
        </a:fontRef>
      </dsp:style>
    </dsp:sp>
    <dsp:sp modelId="{0D03D766-E7E2-4888-BC3E-AF7F16A3E5FE}">
      <dsp:nvSpPr>
        <dsp:cNvPr id="0" name=""/>
        <dsp:cNvSpPr/>
      </dsp:nvSpPr>
      <dsp:spPr>
        <a:xfrm>
          <a:off x="1944863" y="0"/>
          <a:ext cx="4730256" cy="33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Azure Kubernetes Service</a:t>
          </a:r>
        </a:p>
      </dsp:txBody>
      <dsp:txXfrm>
        <a:off x="1944863" y="0"/>
        <a:ext cx="4730256" cy="337325"/>
      </dsp:txXfrm>
    </dsp:sp>
    <dsp:sp modelId="{17F6BF82-7F5F-4160-A3AF-F8115A9C1E78}">
      <dsp:nvSpPr>
        <dsp:cNvPr id="0" name=""/>
        <dsp:cNvSpPr/>
      </dsp:nvSpPr>
      <dsp:spPr>
        <a:xfrm>
          <a:off x="1944863" y="337325"/>
          <a:ext cx="4730256" cy="1427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AKS offers managed Kubernetes with deep Azure DevOps integration, ensuring scalable, efficient container orchestration.</a:t>
          </a:r>
        </a:p>
      </dsp:txBody>
      <dsp:txXfrm>
        <a:off x="1944863" y="337325"/>
        <a:ext cx="4730256" cy="1427538"/>
      </dsp:txXfrm>
    </dsp:sp>
    <dsp:sp modelId="{3178B137-D84F-4EF1-BC16-8E0AF1E29A9F}">
      <dsp:nvSpPr>
        <dsp:cNvPr id="0" name=""/>
        <dsp:cNvSpPr/>
      </dsp:nvSpPr>
      <dsp:spPr>
        <a:xfrm>
          <a:off x="0" y="1906052"/>
          <a:ext cx="1764863" cy="17648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937" r="23560" b="-4"/>
          <a:stretch/>
        </a:blipFill>
        <a:ln>
          <a:noFill/>
        </a:ln>
        <a:effectLst/>
      </dsp:spPr>
      <dsp:style>
        <a:lnRef idx="0">
          <a:scrgbClr r="0" g="0" b="0"/>
        </a:lnRef>
        <a:fillRef idx="3">
          <a:scrgbClr r="0" g="0" b="0"/>
        </a:fillRef>
        <a:effectRef idx="2">
          <a:scrgbClr r="0" g="0" b="0"/>
        </a:effectRef>
        <a:fontRef idx="minor">
          <a:schemeClr val="lt1"/>
        </a:fontRef>
      </dsp:style>
    </dsp:sp>
    <dsp:sp modelId="{CB35421C-D6C1-4288-AB6D-63B4A6630D51}">
      <dsp:nvSpPr>
        <dsp:cNvPr id="0" name=""/>
        <dsp:cNvSpPr/>
      </dsp:nvSpPr>
      <dsp:spPr>
        <a:xfrm>
          <a:off x="1944863" y="1906052"/>
          <a:ext cx="4730256" cy="33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Azure Container Instances</a:t>
          </a:r>
        </a:p>
      </dsp:txBody>
      <dsp:txXfrm>
        <a:off x="1944863" y="1906052"/>
        <a:ext cx="4730256" cy="337325"/>
      </dsp:txXfrm>
    </dsp:sp>
    <dsp:sp modelId="{6D27423D-CEEE-4433-A8C5-28C1137D539F}">
      <dsp:nvSpPr>
        <dsp:cNvPr id="0" name=""/>
        <dsp:cNvSpPr/>
      </dsp:nvSpPr>
      <dsp:spPr>
        <a:xfrm>
          <a:off x="1944863" y="2243377"/>
          <a:ext cx="4730256" cy="1427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ACI provides lightweight, serverless container hosting, removing the need for managing infrastructure.</a:t>
          </a:r>
        </a:p>
      </dsp:txBody>
      <dsp:txXfrm>
        <a:off x="1944863" y="2243377"/>
        <a:ext cx="4730256" cy="1427538"/>
      </dsp:txXfrm>
    </dsp:sp>
    <dsp:sp modelId="{CE7C62A5-3B43-4E47-82CF-C26EE2E87F94}">
      <dsp:nvSpPr>
        <dsp:cNvPr id="0" name=""/>
        <dsp:cNvSpPr/>
      </dsp:nvSpPr>
      <dsp:spPr>
        <a:xfrm>
          <a:off x="0" y="3812105"/>
          <a:ext cx="1764863" cy="176486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13758" b="9"/>
          <a:stretch/>
        </a:blipFill>
        <a:ln>
          <a:noFill/>
        </a:ln>
        <a:effectLst/>
      </dsp:spPr>
      <dsp:style>
        <a:lnRef idx="0">
          <a:scrgbClr r="0" g="0" b="0"/>
        </a:lnRef>
        <a:fillRef idx="3">
          <a:scrgbClr r="0" g="0" b="0"/>
        </a:fillRef>
        <a:effectRef idx="2">
          <a:scrgbClr r="0" g="0" b="0"/>
        </a:effectRef>
        <a:fontRef idx="minor">
          <a:schemeClr val="lt1"/>
        </a:fontRef>
      </dsp:style>
    </dsp:sp>
    <dsp:sp modelId="{84B60408-4668-46C8-8AC5-8DDB196D9743}">
      <dsp:nvSpPr>
        <dsp:cNvPr id="0" name=""/>
        <dsp:cNvSpPr/>
      </dsp:nvSpPr>
      <dsp:spPr>
        <a:xfrm>
          <a:off x="1944863" y="3812105"/>
          <a:ext cx="4730256" cy="33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Azure Container Registry</a:t>
          </a:r>
        </a:p>
      </dsp:txBody>
      <dsp:txXfrm>
        <a:off x="1944863" y="3812105"/>
        <a:ext cx="4730256" cy="337325"/>
      </dsp:txXfrm>
    </dsp:sp>
    <dsp:sp modelId="{3B2994C6-9C25-418A-9134-AF35E35EAB1E}">
      <dsp:nvSpPr>
        <dsp:cNvPr id="0" name=""/>
        <dsp:cNvSpPr/>
      </dsp:nvSpPr>
      <dsp:spPr>
        <a:xfrm>
          <a:off x="1944863" y="4149430"/>
          <a:ext cx="4730256" cy="1427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ACR stores and manages Docker images, facilitating CI/CD pipelines and hybrid cloud configurations for enterprise applications.</a:t>
          </a:r>
        </a:p>
      </dsp:txBody>
      <dsp:txXfrm>
        <a:off x="1944863" y="4149430"/>
        <a:ext cx="4730256" cy="142753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39122-7D5A-4D02-B4A6-C3B304336D34}" type="datetimeFigureOut">
              <a:rPr lang="en-US" smtClean="0"/>
              <a:t>7/6/2025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3C053-BD61-48AE-A5DB-9539D955A6E4}" type="slidenum">
              <a:rPr lang="en-US" smtClean="0"/>
              <a:t>‹#›</a:t>
            </a:fld>
            <a:endParaRPr lang="en-US"/>
          </a:p>
        </p:txBody>
      </p:sp>
    </p:spTree>
    <p:extLst>
      <p:ext uri="{BB962C8B-B14F-4D97-AF65-F5344CB8AC3E}">
        <p14:creationId xmlns:p14="http://schemas.microsoft.com/office/powerpoint/2010/main" val="3076693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Tokenization is breaking down text into tokens like words or characters, which are the atomic units for models like Llama3. Example: The sentence 'Verba uses </a:t>
            </a:r>
            <a:r>
              <a:rPr lang="en-US" dirty="0" err="1"/>
              <a:t>Weaviate</a:t>
            </a:r>
            <a:r>
              <a:rPr lang="en-US" dirty="0"/>
              <a:t> for RAG' might be tokenized into: ['Ver', '</a:t>
            </a:r>
            <a:r>
              <a:rPr lang="en-US" dirty="0" err="1"/>
              <a:t>ba</a:t>
            </a:r>
            <a:r>
              <a:rPr lang="en-US" dirty="0"/>
              <a:t>', 'uses', 'We', '</a:t>
            </a:r>
            <a:r>
              <a:rPr lang="en-US" dirty="0" err="1"/>
              <a:t>avi</a:t>
            </a:r>
            <a:r>
              <a:rPr lang="en-US" dirty="0"/>
              <a:t>', 'ate', 'for', 'RAG']. Llama3 uses a BPE-based tokenizer that maps these tokens to numerical IDs.</a:t>
            </a:r>
          </a:p>
          <a:p>
            <a:endParaRPr lang="en-US" dirty="0"/>
          </a:p>
        </p:txBody>
      </p:sp>
      <p:sp>
        <p:nvSpPr>
          <p:cNvPr id="4" name="Slide Number Placeholder 3"/>
          <p:cNvSpPr>
            <a:spLocks noGrp="1"/>
          </p:cNvSpPr>
          <p:nvPr>
            <p:ph type="sldNum" sz="quarter" idx="5"/>
          </p:nvPr>
        </p:nvSpPr>
        <p:spPr/>
        <p:txBody>
          <a:bodyPr/>
          <a:lstStyle/>
          <a:p>
            <a:fld id="{C8DDD567-FA82-4C51-8123-621E5D4623D9}" type="slidenum">
              <a:rPr lang="en-US" smtClean="0"/>
              <a:t>2</a:t>
            </a:fld>
            <a:endParaRPr lang="en-US"/>
          </a:p>
        </p:txBody>
      </p:sp>
    </p:spTree>
    <p:extLst>
      <p:ext uri="{BB962C8B-B14F-4D97-AF65-F5344CB8AC3E}">
        <p14:creationId xmlns:p14="http://schemas.microsoft.com/office/powerpoint/2010/main" val="2508106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Vectors represent data in multi-dimensional space. For example, a Jeopardy-style question about the liver may be represented by a 768 or 1024-dimensional vector. These vectors are generated by embedding models and cannot be interpreted directly. Instead, the model processes them to understand and work with complex data relationships.</a:t>
            </a:r>
          </a:p>
        </p:txBody>
      </p:sp>
      <p:sp>
        <p:nvSpPr>
          <p:cNvPr id="4" name="Slide Number Placeholder 3"/>
          <p:cNvSpPr>
            <a:spLocks noGrp="1"/>
          </p:cNvSpPr>
          <p:nvPr>
            <p:ph type="sldNum" sz="quarter" idx="5"/>
          </p:nvPr>
        </p:nvSpPr>
        <p:spPr/>
        <p:txBody>
          <a:bodyPr/>
          <a:lstStyle/>
          <a:p>
            <a:fld id="{8C13C053-BD61-48AE-A5DB-9539D955A6E4}" type="slidenum">
              <a:rPr lang="en-US" smtClean="0"/>
              <a:t>11</a:t>
            </a:fld>
            <a:endParaRPr lang="en-US"/>
          </a:p>
        </p:txBody>
      </p:sp>
    </p:spTree>
    <p:extLst>
      <p:ext uri="{BB962C8B-B14F-4D97-AF65-F5344CB8AC3E}">
        <p14:creationId xmlns:p14="http://schemas.microsoft.com/office/powerpoint/2010/main" val="937781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Vectors capture meaning beyond keywords, making “car” and “automobile” close in vector space. Speed: </a:t>
            </a:r>
            <a:r>
              <a:rPr lang="en-US" dirty="0" err="1"/>
              <a:t>Weaviate</a:t>
            </a:r>
            <a:r>
              <a:rPr lang="en-US" dirty="0"/>
              <a:t> uses Approximate Nearest Neighbor (ANN) indexing to search millions of vectors in milliseconds. Flexibility: </a:t>
            </a:r>
            <a:r>
              <a:rPr lang="en-US" dirty="0" err="1"/>
              <a:t>Weaviate</a:t>
            </a:r>
            <a:r>
              <a:rPr lang="en-US" dirty="0"/>
              <a:t> allows the use of built-in vectorizers or custom ones, enabling multiple named vectors per object for diverse semantic views.</a:t>
            </a:r>
          </a:p>
        </p:txBody>
      </p:sp>
      <p:sp>
        <p:nvSpPr>
          <p:cNvPr id="4" name="Slide Number Placeholder 3"/>
          <p:cNvSpPr>
            <a:spLocks noGrp="1"/>
          </p:cNvSpPr>
          <p:nvPr>
            <p:ph type="sldNum" sz="quarter" idx="5"/>
          </p:nvPr>
        </p:nvSpPr>
        <p:spPr/>
        <p:txBody>
          <a:bodyPr/>
          <a:lstStyle/>
          <a:p>
            <a:fld id="{8C13C053-BD61-48AE-A5DB-9539D955A6E4}" type="slidenum">
              <a:rPr lang="en-US" smtClean="0"/>
              <a:t>12</a:t>
            </a:fld>
            <a:endParaRPr lang="en-US"/>
          </a:p>
        </p:txBody>
      </p:sp>
    </p:spTree>
    <p:extLst>
      <p:ext uri="{BB962C8B-B14F-4D97-AF65-F5344CB8AC3E}">
        <p14:creationId xmlns:p14="http://schemas.microsoft.com/office/powerpoint/2010/main" val="166133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Vector databases like Weaviate store embedded representations of data, not tokenized data. The process involves text input, tokenization, embedding, and storage. Raw text is tokenized for processing by embedding models, which convert tokens into high-dimensional vectors representing the text's meaning. These vectors are stored in Weaviate with metadata, enabling fast similarity searches using ANN algorithms.</a:t>
            </a:r>
          </a:p>
        </p:txBody>
      </p:sp>
      <p:sp>
        <p:nvSpPr>
          <p:cNvPr id="4" name="Slide Number Placeholder 3"/>
          <p:cNvSpPr>
            <a:spLocks noGrp="1"/>
          </p:cNvSpPr>
          <p:nvPr>
            <p:ph type="sldNum" sz="quarter" idx="5"/>
          </p:nvPr>
        </p:nvSpPr>
        <p:spPr/>
        <p:txBody>
          <a:bodyPr/>
          <a:lstStyle/>
          <a:p>
            <a:fld id="{8C13C053-BD61-48AE-A5DB-9539D955A6E4}" type="slidenum">
              <a:rPr lang="en-US" smtClean="0"/>
              <a:t>13</a:t>
            </a:fld>
            <a:endParaRPr lang="en-US"/>
          </a:p>
        </p:txBody>
      </p:sp>
    </p:spTree>
    <p:extLst>
      <p:ext uri="{BB962C8B-B14F-4D97-AF65-F5344CB8AC3E}">
        <p14:creationId xmlns:p14="http://schemas.microsoft.com/office/powerpoint/2010/main" val="2949112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Weaviate stores various components for efficient data management. Raw text can be stored optionally and is used for retrieval or output purposes. Tokens are not stored directly in Weaviate. Embeddings are stored and utilized for semantic search. Metadata is also stored and used for filters, categories, and other organizational needs.</a:t>
            </a:r>
          </a:p>
        </p:txBody>
      </p:sp>
      <p:sp>
        <p:nvSpPr>
          <p:cNvPr id="4" name="Slide Number Placeholder 3"/>
          <p:cNvSpPr>
            <a:spLocks noGrp="1"/>
          </p:cNvSpPr>
          <p:nvPr>
            <p:ph type="sldNum" sz="quarter" idx="5"/>
          </p:nvPr>
        </p:nvSpPr>
        <p:spPr/>
        <p:txBody>
          <a:bodyPr/>
          <a:lstStyle/>
          <a:p>
            <a:fld id="{8C13C053-BD61-48AE-A5DB-9539D955A6E4}" type="slidenum">
              <a:rPr lang="en-US" smtClean="0"/>
              <a:t>14</a:t>
            </a:fld>
            <a:endParaRPr lang="en-US"/>
          </a:p>
        </p:txBody>
      </p:sp>
    </p:spTree>
    <p:extLst>
      <p:ext uri="{BB962C8B-B14F-4D97-AF65-F5344CB8AC3E}">
        <p14:creationId xmlns:p14="http://schemas.microsoft.com/office/powerpoint/2010/main" val="3902592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Conventional indexes are used in relational or document databases for exact-match or range queries. They are often built using B-trees, hash tables, or inverted indexes. Ideal for structured data like numbers, dates, or keywords, they provide very fast search speeds for deterministic queries. However, they can't handle semantic similarity, treating terms like 'car' and 'automobile' as unrelated.</a:t>
            </a:r>
          </a:p>
        </p:txBody>
      </p:sp>
      <p:sp>
        <p:nvSpPr>
          <p:cNvPr id="4" name="Slide Number Placeholder 3"/>
          <p:cNvSpPr>
            <a:spLocks noGrp="1"/>
          </p:cNvSpPr>
          <p:nvPr>
            <p:ph type="sldNum" sz="quarter" idx="5"/>
          </p:nvPr>
        </p:nvSpPr>
        <p:spPr/>
        <p:txBody>
          <a:bodyPr/>
          <a:lstStyle/>
          <a:p>
            <a:fld id="{8C13C053-BD61-48AE-A5DB-9539D955A6E4}" type="slidenum">
              <a:rPr lang="en-US" smtClean="0"/>
              <a:t>15</a:t>
            </a:fld>
            <a:endParaRPr lang="en-US"/>
          </a:p>
        </p:txBody>
      </p:sp>
    </p:spTree>
    <p:extLst>
      <p:ext uri="{BB962C8B-B14F-4D97-AF65-F5344CB8AC3E}">
        <p14:creationId xmlns:p14="http://schemas.microsoft.com/office/powerpoint/2010/main" val="311186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Vector indexes are crucial in vector databases for similarity search across high-dimensional embeddings. They use algorithms like HNSW, IVF, or LSH to structure data. Ideal for AI applications with unstructured data like text, images, or audio. They employ Approximate Nearest Neighbor (ANN) search to find semantically close items. There is a speed vs. accuracy tradeoff which can be tuned based on the algorithm chosen.</a:t>
            </a:r>
          </a:p>
        </p:txBody>
      </p:sp>
      <p:sp>
        <p:nvSpPr>
          <p:cNvPr id="4" name="Slide Number Placeholder 3"/>
          <p:cNvSpPr>
            <a:spLocks noGrp="1"/>
          </p:cNvSpPr>
          <p:nvPr>
            <p:ph type="sldNum" sz="quarter" idx="5"/>
          </p:nvPr>
        </p:nvSpPr>
        <p:spPr/>
        <p:txBody>
          <a:bodyPr/>
          <a:lstStyle/>
          <a:p>
            <a:fld id="{8C13C053-BD61-48AE-A5DB-9539D955A6E4}" type="slidenum">
              <a:rPr lang="en-US" smtClean="0"/>
              <a:t>16</a:t>
            </a:fld>
            <a:endParaRPr lang="en-US"/>
          </a:p>
        </p:txBody>
      </p:sp>
    </p:spTree>
    <p:extLst>
      <p:ext uri="{BB962C8B-B14F-4D97-AF65-F5344CB8AC3E}">
        <p14:creationId xmlns:p14="http://schemas.microsoft.com/office/powerpoint/2010/main" val="989104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Vector indexes and conventional indexes differ significantly in RAG workflows. Conventional indexes use keyword-based exact matches suitable for structured data with B-trees, inverted indexes, and hash maps. They excel in speed and accuracy for known fields. Vector indexes like Verba in RAG work with semantic similarity across embeddings, handling unstructured data with HNSW, IVF-PQ, and ANN algorithms. They offer conceptual understanding and flexibility for open-ended queries.</a:t>
            </a:r>
          </a:p>
        </p:txBody>
      </p:sp>
      <p:sp>
        <p:nvSpPr>
          <p:cNvPr id="4" name="Slide Number Placeholder 3"/>
          <p:cNvSpPr>
            <a:spLocks noGrp="1"/>
          </p:cNvSpPr>
          <p:nvPr>
            <p:ph type="sldNum" sz="quarter" idx="5"/>
          </p:nvPr>
        </p:nvSpPr>
        <p:spPr/>
        <p:txBody>
          <a:bodyPr/>
          <a:lstStyle/>
          <a:p>
            <a:fld id="{8C13C053-BD61-48AE-A5DB-9539D955A6E4}" type="slidenum">
              <a:rPr lang="en-US" smtClean="0"/>
              <a:t>17</a:t>
            </a:fld>
            <a:endParaRPr lang="en-US"/>
          </a:p>
        </p:txBody>
      </p:sp>
    </p:spTree>
    <p:extLst>
      <p:ext uri="{BB962C8B-B14F-4D97-AF65-F5344CB8AC3E}">
        <p14:creationId xmlns:p14="http://schemas.microsoft.com/office/powerpoint/2010/main" val="1315391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Verba RAG Architecture is designed for modular intelligence. Key components include: Manager, which oversees workflows; ReaderManager, parsing input into VerbaDocument objects; ChunkerManager, segmenting documents into semantic chunks; EmbeddingManager, embedding chunks in Weaviate and handling retrieval; RetrieveManager, identifying relevant chunks; GenerationManager, synthesizing responses; and BatchManager, managing large file uploads via batching.</a:t>
            </a:r>
          </a:p>
        </p:txBody>
      </p:sp>
      <p:sp>
        <p:nvSpPr>
          <p:cNvPr id="4" name="Slide Number Placeholder 3"/>
          <p:cNvSpPr>
            <a:spLocks noGrp="1"/>
          </p:cNvSpPr>
          <p:nvPr>
            <p:ph type="sldNum" sz="quarter" idx="5"/>
          </p:nvPr>
        </p:nvSpPr>
        <p:spPr/>
        <p:txBody>
          <a:bodyPr/>
          <a:lstStyle/>
          <a:p>
            <a:fld id="{8C13C053-BD61-48AE-A5DB-9539D955A6E4}" type="slidenum">
              <a:rPr lang="en-US" smtClean="0"/>
              <a:t>18</a:t>
            </a:fld>
            <a:endParaRPr lang="en-US"/>
          </a:p>
        </p:txBody>
      </p:sp>
    </p:spTree>
    <p:extLst>
      <p:ext uri="{BB962C8B-B14F-4D97-AF65-F5344CB8AC3E}">
        <p14:creationId xmlns:p14="http://schemas.microsoft.com/office/powerpoint/2010/main" val="2882654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have three deployment options for Verba: Install via pip by running 'pip install goldenverba'. Build from source by cloning the repository and running 'pip install -e .'. Use Docker for deployment by cloning the repository and executing 'docker compose --env-file &lt;your-env-file&gt; up -d --build'. Ensure Python &gt;=3.10.0,&lt;3.13.0 is installed if not using Docker.</a:t>
            </a:r>
          </a:p>
        </p:txBody>
      </p:sp>
      <p:sp>
        <p:nvSpPr>
          <p:cNvPr id="4" name="Slide Number Placeholder 3"/>
          <p:cNvSpPr>
            <a:spLocks noGrp="1"/>
          </p:cNvSpPr>
          <p:nvPr>
            <p:ph type="sldNum" sz="quarter" idx="5"/>
          </p:nvPr>
        </p:nvSpPr>
        <p:spPr/>
        <p:txBody>
          <a:bodyPr/>
          <a:lstStyle/>
          <a:p>
            <a:fld id="{8C13C053-BD61-48AE-A5DB-9539D955A6E4}" type="slidenum">
              <a:rPr lang="en-US" smtClean="0"/>
              <a:t>19</a:t>
            </a:fld>
            <a:endParaRPr lang="en-US"/>
          </a:p>
        </p:txBody>
      </p:sp>
    </p:spTree>
    <p:extLst>
      <p:ext uri="{BB962C8B-B14F-4D97-AF65-F5344CB8AC3E}">
        <p14:creationId xmlns:p14="http://schemas.microsoft.com/office/powerpoint/2010/main" val="19511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Ollama is part of the Llama 3 family of models from Meta Inc. These state-of-the-art models come in 8B and 70B parameter sizes, available as pre-trained or instruction-tuned versions. We use the instruction-tuned model, optimized for dialogue and chat applications. It outperforms many open-source chat models on common benchmarks, providing superior conversational capabilities.</a:t>
            </a:r>
          </a:p>
        </p:txBody>
      </p:sp>
      <p:sp>
        <p:nvSpPr>
          <p:cNvPr id="4" name="Slide Number Placeholder 3"/>
          <p:cNvSpPr>
            <a:spLocks noGrp="1"/>
          </p:cNvSpPr>
          <p:nvPr>
            <p:ph type="sldNum" sz="quarter" idx="5"/>
          </p:nvPr>
        </p:nvSpPr>
        <p:spPr/>
        <p:txBody>
          <a:bodyPr/>
          <a:lstStyle/>
          <a:p>
            <a:fld id="{8C13C053-BD61-48AE-A5DB-9539D955A6E4}" type="slidenum">
              <a:rPr lang="en-US" smtClean="0"/>
              <a:t>20</a:t>
            </a:fld>
            <a:endParaRPr lang="en-US"/>
          </a:p>
        </p:txBody>
      </p:sp>
    </p:spTree>
    <p:extLst>
      <p:ext uri="{BB962C8B-B14F-4D97-AF65-F5344CB8AC3E}">
        <p14:creationId xmlns:p14="http://schemas.microsoft.com/office/powerpoint/2010/main" val="199967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Tokenization is crucial for embedding precision, ensuring consistent input across models. It enables efficient chunking, as token count determines size. Tokenization precedes vector storage, shaping how meaning is captured before it's crystallized into embeddings, playing a vital role in natural language processing workflows.</a:t>
            </a:r>
          </a:p>
        </p:txBody>
      </p:sp>
      <p:sp>
        <p:nvSpPr>
          <p:cNvPr id="4" name="Slide Number Placeholder 3"/>
          <p:cNvSpPr>
            <a:spLocks noGrp="1"/>
          </p:cNvSpPr>
          <p:nvPr>
            <p:ph type="sldNum" sz="quarter" idx="5"/>
          </p:nvPr>
        </p:nvSpPr>
        <p:spPr/>
        <p:txBody>
          <a:bodyPr/>
          <a:lstStyle/>
          <a:p>
            <a:fld id="{8C13C053-BD61-48AE-A5DB-9539D955A6E4}" type="slidenum">
              <a:rPr lang="en-US" smtClean="0"/>
              <a:t>3</a:t>
            </a:fld>
            <a:endParaRPr lang="en-US"/>
          </a:p>
        </p:txBody>
      </p:sp>
    </p:spTree>
    <p:extLst>
      <p:ext uri="{BB962C8B-B14F-4D97-AF65-F5344CB8AC3E}">
        <p14:creationId xmlns:p14="http://schemas.microsoft.com/office/powerpoint/2010/main" val="1585819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 is an open-source platform that automates application deployment using containerization. It packages applications with dependencies into containers, ensuring consistency across environments. Containers are lightweight, portable, and self-sufficient, aiding faster code shipping and standardized operations. WSL, developed by Microsoft, is a compatibility layer enabling a full Linux environment on Windows without needing a VM or dual-boot setup.</a:t>
            </a:r>
          </a:p>
        </p:txBody>
      </p:sp>
      <p:sp>
        <p:nvSpPr>
          <p:cNvPr id="4" name="Slide Number Placeholder 3"/>
          <p:cNvSpPr>
            <a:spLocks noGrp="1"/>
          </p:cNvSpPr>
          <p:nvPr>
            <p:ph type="sldNum" sz="quarter" idx="5"/>
          </p:nvPr>
        </p:nvSpPr>
        <p:spPr/>
        <p:txBody>
          <a:bodyPr/>
          <a:lstStyle/>
          <a:p>
            <a:fld id="{8C13C053-BD61-48AE-A5DB-9539D955A6E4}" type="slidenum">
              <a:rPr lang="en-US" smtClean="0"/>
              <a:t>21</a:t>
            </a:fld>
            <a:endParaRPr lang="en-US"/>
          </a:p>
        </p:txBody>
      </p:sp>
    </p:spTree>
    <p:extLst>
      <p:ext uri="{BB962C8B-B14F-4D97-AF65-F5344CB8AC3E}">
        <p14:creationId xmlns:p14="http://schemas.microsoft.com/office/powerpoint/2010/main" val="3183567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Cloud-based Docker management tools provide scalable, managed environments for running containers. AWS offers several key services: Amazon ECS for fully managed container orchestration, Amazon EKS for complex Kubernetes orchestration, and Amazon ECR for secure Docker image storage. These tools are ideal for production-grade applications requiring autoscaling, IAM integration, and strong coupling with the AWS ecosystem.</a:t>
            </a:r>
          </a:p>
        </p:txBody>
      </p:sp>
      <p:sp>
        <p:nvSpPr>
          <p:cNvPr id="4" name="Slide Number Placeholder 3"/>
          <p:cNvSpPr>
            <a:spLocks noGrp="1"/>
          </p:cNvSpPr>
          <p:nvPr>
            <p:ph type="sldNum" sz="quarter" idx="5"/>
          </p:nvPr>
        </p:nvSpPr>
        <p:spPr/>
        <p:txBody>
          <a:bodyPr/>
          <a:lstStyle/>
          <a:p>
            <a:fld id="{8C13C053-BD61-48AE-A5DB-9539D955A6E4}" type="slidenum">
              <a:rPr lang="en-US" smtClean="0"/>
              <a:t>22</a:t>
            </a:fld>
            <a:endParaRPr lang="en-US"/>
          </a:p>
        </p:txBody>
      </p:sp>
    </p:spTree>
    <p:extLst>
      <p:ext uri="{BB962C8B-B14F-4D97-AF65-F5344CB8AC3E}">
        <p14:creationId xmlns:p14="http://schemas.microsoft.com/office/powerpoint/2010/main" val="3124899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scalable, managed environments for running containers without infrastructure worries. Azure Kubernetes Service (AKS) offers managed Kubernetes with deep Azure DevOps integration. Azure Container Instances (ACI) provide lightweight, serverless container hosting. Azure Container Registry (ACR) stores and manages Docker images. These tools are ideal for enterprise apps with CI/CD pipelines and hybrid cloud needs.</a:t>
            </a:r>
          </a:p>
        </p:txBody>
      </p:sp>
      <p:sp>
        <p:nvSpPr>
          <p:cNvPr id="4" name="Slide Number Placeholder 3"/>
          <p:cNvSpPr>
            <a:spLocks noGrp="1"/>
          </p:cNvSpPr>
          <p:nvPr>
            <p:ph type="sldNum" sz="quarter" idx="5"/>
          </p:nvPr>
        </p:nvSpPr>
        <p:spPr/>
        <p:txBody>
          <a:bodyPr/>
          <a:lstStyle/>
          <a:p>
            <a:fld id="{8C13C053-BD61-48AE-A5DB-9539D955A6E4}" type="slidenum">
              <a:rPr lang="en-US" smtClean="0"/>
              <a:t>23</a:t>
            </a:fld>
            <a:endParaRPr lang="en-US"/>
          </a:p>
        </p:txBody>
      </p:sp>
    </p:spTree>
    <p:extLst>
      <p:ext uri="{BB962C8B-B14F-4D97-AF65-F5344CB8AC3E}">
        <p14:creationId xmlns:p14="http://schemas.microsoft.com/office/powerpoint/2010/main" val="3382775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Google Cloud offers scalable, managed environments for running containers. Google Kubernetes Engine (GKE) provides highly scalable Kubernetes with automated upgrades and monitoring. Cloud Run is a serverless platform for stateless Docker containers. Artifact Registry stores Docker images and other artifacts securely. These tools are ideal for microservices and event-driven architectures with fast deployment cycles.</a:t>
            </a:r>
          </a:p>
        </p:txBody>
      </p:sp>
      <p:sp>
        <p:nvSpPr>
          <p:cNvPr id="4" name="Slide Number Placeholder 3"/>
          <p:cNvSpPr>
            <a:spLocks noGrp="1"/>
          </p:cNvSpPr>
          <p:nvPr>
            <p:ph type="sldNum" sz="quarter" idx="5"/>
          </p:nvPr>
        </p:nvSpPr>
        <p:spPr/>
        <p:txBody>
          <a:bodyPr/>
          <a:lstStyle/>
          <a:p>
            <a:fld id="{8C13C053-BD61-48AE-A5DB-9539D955A6E4}" type="slidenum">
              <a:rPr lang="en-US" smtClean="0"/>
              <a:t>24</a:t>
            </a:fld>
            <a:endParaRPr lang="en-US"/>
          </a:p>
        </p:txBody>
      </p:sp>
    </p:spTree>
    <p:extLst>
      <p:ext uri="{BB962C8B-B14F-4D97-AF65-F5344CB8AC3E}">
        <p14:creationId xmlns:p14="http://schemas.microsoft.com/office/powerpoint/2010/main" val="3604773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Running Docker locally provides full control over your environment, ideal for development, testing, and lightweight deployments. Pros: Speed &amp; simplicity with no cloud latency, cost-efficient without cloud billing, and customizable control over networking and resources. Cons: Limited scalability for high-availability workloads, manual maintenance, and lack of native autoscaling requiring orchestration tools.</a:t>
            </a:r>
          </a:p>
        </p:txBody>
      </p:sp>
      <p:sp>
        <p:nvSpPr>
          <p:cNvPr id="4" name="Slide Number Placeholder 3"/>
          <p:cNvSpPr>
            <a:spLocks noGrp="1"/>
          </p:cNvSpPr>
          <p:nvPr>
            <p:ph type="sldNum" sz="quarter" idx="5"/>
          </p:nvPr>
        </p:nvSpPr>
        <p:spPr/>
        <p:txBody>
          <a:bodyPr/>
          <a:lstStyle/>
          <a:p>
            <a:fld id="{8C13C053-BD61-48AE-A5DB-9539D955A6E4}" type="slidenum">
              <a:rPr lang="en-US" smtClean="0"/>
              <a:t>25</a:t>
            </a:fld>
            <a:endParaRPr lang="en-US"/>
          </a:p>
        </p:txBody>
      </p:sp>
    </p:spTree>
    <p:extLst>
      <p:ext uri="{BB962C8B-B14F-4D97-AF65-F5344CB8AC3E}">
        <p14:creationId xmlns:p14="http://schemas.microsoft.com/office/powerpoint/2010/main" val="3914460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reserved for listing all references used in your presentation. Ensure you follow the appropriate citation style (e.g., APA, MLA, Chicago). Include all sources such as books, articles, websites, and any other resources. Proper referencing adds credibility and helps avoid plagiarism.</a:t>
            </a:r>
          </a:p>
        </p:txBody>
      </p:sp>
      <p:sp>
        <p:nvSpPr>
          <p:cNvPr id="4" name="Slide Number Placeholder 3"/>
          <p:cNvSpPr>
            <a:spLocks noGrp="1"/>
          </p:cNvSpPr>
          <p:nvPr>
            <p:ph type="sldNum" sz="quarter" idx="5"/>
          </p:nvPr>
        </p:nvSpPr>
        <p:spPr/>
        <p:txBody>
          <a:bodyPr/>
          <a:lstStyle/>
          <a:p>
            <a:fld id="{8C13C053-BD61-48AE-A5DB-9539D955A6E4}" type="slidenum">
              <a:rPr lang="en-US" smtClean="0"/>
              <a:t>26</a:t>
            </a:fld>
            <a:endParaRPr lang="en-US"/>
          </a:p>
        </p:txBody>
      </p:sp>
    </p:spTree>
    <p:extLst>
      <p:ext uri="{BB962C8B-B14F-4D97-AF65-F5344CB8AC3E}">
        <p14:creationId xmlns:p14="http://schemas.microsoft.com/office/powerpoint/2010/main" val="1421212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Tokens are pivotal in the RAG pipeline, serving multiple roles. First, they are embedded into vector representations using models like mxbai-embed-large via Ollama. Then, these vectors are stored in Weaviate for semantic matching with queries. Finally, retrieved chunks are re-tokenized and passed to Llama3 for generating responses. Tokens bridge raw text and model intelligence, enabling semantic search and coherent generation.</a:t>
            </a:r>
          </a:p>
        </p:txBody>
      </p:sp>
      <p:sp>
        <p:nvSpPr>
          <p:cNvPr id="4" name="Slide Number Placeholder 3"/>
          <p:cNvSpPr>
            <a:spLocks noGrp="1"/>
          </p:cNvSpPr>
          <p:nvPr>
            <p:ph type="sldNum" sz="quarter" idx="5"/>
          </p:nvPr>
        </p:nvSpPr>
        <p:spPr/>
        <p:txBody>
          <a:bodyPr/>
          <a:lstStyle/>
          <a:p>
            <a:fld id="{8C13C053-BD61-48AE-A5DB-9539D955A6E4}" type="slidenum">
              <a:rPr lang="en-US" smtClean="0"/>
              <a:t>4</a:t>
            </a:fld>
            <a:endParaRPr lang="en-US"/>
          </a:p>
        </p:txBody>
      </p:sp>
    </p:spTree>
    <p:extLst>
      <p:ext uri="{BB962C8B-B14F-4D97-AF65-F5344CB8AC3E}">
        <p14:creationId xmlns:p14="http://schemas.microsoft.com/office/powerpoint/2010/main" val="342842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Chunking splits documents into manageable segments before tokenization and embedding. It is vital for performance and relevance. Large Language Models (LLMs) have token limits which chunking helps manage. Smaller chunks improve retrieval granularity and reduce noise. Verba uses strategies like fixed-size and semantic-aware chunking. Each chunk is embedded and stored separately, ensuring efficient and relevant query responses.</a:t>
            </a:r>
          </a:p>
        </p:txBody>
      </p:sp>
      <p:sp>
        <p:nvSpPr>
          <p:cNvPr id="4" name="Slide Number Placeholder 3"/>
          <p:cNvSpPr>
            <a:spLocks noGrp="1"/>
          </p:cNvSpPr>
          <p:nvPr>
            <p:ph type="sldNum" sz="quarter" idx="5"/>
          </p:nvPr>
        </p:nvSpPr>
        <p:spPr/>
        <p:txBody>
          <a:bodyPr/>
          <a:lstStyle/>
          <a:p>
            <a:fld id="{8C13C053-BD61-48AE-A5DB-9539D955A6E4}" type="slidenum">
              <a:rPr lang="en-US" smtClean="0"/>
              <a:t>5</a:t>
            </a:fld>
            <a:endParaRPr lang="en-US"/>
          </a:p>
        </p:txBody>
      </p:sp>
    </p:spTree>
    <p:extLst>
      <p:ext uri="{BB962C8B-B14F-4D97-AF65-F5344CB8AC3E}">
        <p14:creationId xmlns:p14="http://schemas.microsoft.com/office/powerpoint/2010/main" val="386929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simplified flow, documents are ingested, chunked, tokenized, embedded, and stored in Weaviate. User queries are then tokenized, embedded, and compared to stored chunks, retrieving top chunks. These chunks are re-tokenized and passed to Llama3, which generates a response. Llama3 employs an upgraded Byte Pair Encoding (BPE) tokenizer, enhancing efficiency and expressiveness.</a:t>
            </a:r>
          </a:p>
        </p:txBody>
      </p:sp>
      <p:sp>
        <p:nvSpPr>
          <p:cNvPr id="4" name="Slide Number Placeholder 3"/>
          <p:cNvSpPr>
            <a:spLocks noGrp="1"/>
          </p:cNvSpPr>
          <p:nvPr>
            <p:ph type="sldNum" sz="quarter" idx="5"/>
          </p:nvPr>
        </p:nvSpPr>
        <p:spPr/>
        <p:txBody>
          <a:bodyPr/>
          <a:lstStyle/>
          <a:p>
            <a:fld id="{8C13C053-BD61-48AE-A5DB-9539D955A6E4}" type="slidenum">
              <a:rPr lang="en-US" smtClean="0"/>
              <a:t>6</a:t>
            </a:fld>
            <a:endParaRPr lang="en-US"/>
          </a:p>
        </p:txBody>
      </p:sp>
    </p:spTree>
    <p:extLst>
      <p:ext uri="{BB962C8B-B14F-4D97-AF65-F5344CB8AC3E}">
        <p14:creationId xmlns:p14="http://schemas.microsoft.com/office/powerpoint/2010/main" val="295663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Llama3 uses BPE tokenization, starting with character splitting and merging frequent pairs to build subword units. Its 128,000-token vocabulary compactly represents common and rare patterns. Special tokens like &lt;|begin_of_text|&gt; and &lt;|end_of_text|&gt; mark boundaries for prompt formatting. Improved compression reduces memory usage and speeds up inference.</a:t>
            </a:r>
          </a:p>
        </p:txBody>
      </p:sp>
      <p:sp>
        <p:nvSpPr>
          <p:cNvPr id="4" name="Slide Number Placeholder 3"/>
          <p:cNvSpPr>
            <a:spLocks noGrp="1"/>
          </p:cNvSpPr>
          <p:nvPr>
            <p:ph type="sldNum" sz="quarter" idx="5"/>
          </p:nvPr>
        </p:nvSpPr>
        <p:spPr/>
        <p:txBody>
          <a:bodyPr/>
          <a:lstStyle/>
          <a:p>
            <a:fld id="{8C13C053-BD61-48AE-A5DB-9539D955A6E4}" type="slidenum">
              <a:rPr lang="en-US" smtClean="0"/>
              <a:t>7</a:t>
            </a:fld>
            <a:endParaRPr lang="en-US"/>
          </a:p>
        </p:txBody>
      </p:sp>
    </p:spTree>
    <p:extLst>
      <p:ext uri="{BB962C8B-B14F-4D97-AF65-F5344CB8AC3E}">
        <p14:creationId xmlns:p14="http://schemas.microsoft.com/office/powerpoint/2010/main" val="291832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performance is achieved with fewer tokens per input, leading to faster processing and lower compute costs. Enhanced accuracy is obtained through nuanced tokenization, improving understanding of complex inputs, especially in code, reasoning, and multilingual tasks. Compatibility is ensured as the tokenizer is optimized for Llama3’s transformer architecture, working seamlessly with models like Meta-Llama-3-8B-Instruct.</a:t>
            </a:r>
          </a:p>
        </p:txBody>
      </p:sp>
      <p:sp>
        <p:nvSpPr>
          <p:cNvPr id="4" name="Slide Number Placeholder 3"/>
          <p:cNvSpPr>
            <a:spLocks noGrp="1"/>
          </p:cNvSpPr>
          <p:nvPr>
            <p:ph type="sldNum" sz="quarter" idx="5"/>
          </p:nvPr>
        </p:nvSpPr>
        <p:spPr/>
        <p:txBody>
          <a:bodyPr/>
          <a:lstStyle/>
          <a:p>
            <a:fld id="{8C13C053-BD61-48AE-A5DB-9539D955A6E4}" type="slidenum">
              <a:rPr lang="en-US" smtClean="0"/>
              <a:t>8</a:t>
            </a:fld>
            <a:endParaRPr lang="en-US"/>
          </a:p>
        </p:txBody>
      </p:sp>
    </p:spTree>
    <p:extLst>
      <p:ext uri="{BB962C8B-B14F-4D97-AF65-F5344CB8AC3E}">
        <p14:creationId xmlns:p14="http://schemas.microsoft.com/office/powerpoint/2010/main" val="40073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machine learning, a vector is a list of numbers representing features or dimensions of data. Each number corresponds to a specific attribute, like 'topic', 'tone', or 'intent'. Vectors form a semantic fingerprint of an object, whether it's text, an image, or audio, and are crucial for data analysis and pattern recognition in ML models.</a:t>
            </a:r>
          </a:p>
        </p:txBody>
      </p:sp>
      <p:sp>
        <p:nvSpPr>
          <p:cNvPr id="4" name="Slide Number Placeholder 3"/>
          <p:cNvSpPr>
            <a:spLocks noGrp="1"/>
          </p:cNvSpPr>
          <p:nvPr>
            <p:ph type="sldNum" sz="quarter" idx="5"/>
          </p:nvPr>
        </p:nvSpPr>
        <p:spPr/>
        <p:txBody>
          <a:bodyPr/>
          <a:lstStyle/>
          <a:p>
            <a:fld id="{8C13C053-BD61-48AE-A5DB-9539D955A6E4}" type="slidenum">
              <a:rPr lang="en-US" smtClean="0"/>
              <a:t>9</a:t>
            </a:fld>
            <a:endParaRPr lang="en-US"/>
          </a:p>
        </p:txBody>
      </p:sp>
    </p:spTree>
    <p:extLst>
      <p:ext uri="{BB962C8B-B14F-4D97-AF65-F5344CB8AC3E}">
        <p14:creationId xmlns:p14="http://schemas.microsoft.com/office/powerpoint/2010/main" val="13733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Weaviate is a vector database that stores data and their vector embeddings. When inserting an object, models like mxbai-embed-large convert it into vectors. These vectors are stored in a high-speed index such as HNSW for quick similarity searches. During querying, input is vectorized and compared to stored vectors, enabling efficient vector search or semantic search.</a:t>
            </a:r>
          </a:p>
        </p:txBody>
      </p:sp>
      <p:sp>
        <p:nvSpPr>
          <p:cNvPr id="4" name="Slide Number Placeholder 3"/>
          <p:cNvSpPr>
            <a:spLocks noGrp="1"/>
          </p:cNvSpPr>
          <p:nvPr>
            <p:ph type="sldNum" sz="quarter" idx="5"/>
          </p:nvPr>
        </p:nvSpPr>
        <p:spPr/>
        <p:txBody>
          <a:bodyPr/>
          <a:lstStyle/>
          <a:p>
            <a:fld id="{8C13C053-BD61-48AE-A5DB-9539D955A6E4}" type="slidenum">
              <a:rPr lang="en-US" smtClean="0"/>
              <a:t>10</a:t>
            </a:fld>
            <a:endParaRPr lang="en-US"/>
          </a:p>
        </p:txBody>
      </p:sp>
    </p:spTree>
    <p:extLst>
      <p:ext uri="{BB962C8B-B14F-4D97-AF65-F5344CB8AC3E}">
        <p14:creationId xmlns:p14="http://schemas.microsoft.com/office/powerpoint/2010/main" val="3696685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p:nvSpPr>
        <p:spPr>
          <a:xfrm>
            <a:off x="-1" y="0"/>
            <a:ext cx="12192001"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1F71E75-F7A2-7C1F-EF86-C5186E904883}"/>
              </a:ext>
            </a:extLst>
          </p:cNvPr>
          <p:cNvSpPr/>
          <p:nvPr/>
        </p:nvSpPr>
        <p:spPr>
          <a:xfrm>
            <a:off x="-4262" y="0"/>
            <a:ext cx="7547339" cy="6858002"/>
          </a:xfrm>
          <a:prstGeom prst="rect">
            <a:avLst/>
          </a:prstGeom>
          <a:gradFill>
            <a:gsLst>
              <a:gs pos="6000">
                <a:schemeClr val="accent5"/>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4E0A7-C9D3-8408-2EE0-E46AF38E815F}"/>
              </a:ext>
            </a:extLst>
          </p:cNvPr>
          <p:cNvSpPr/>
          <p:nvPr/>
        </p:nvSpPr>
        <p:spPr>
          <a:xfrm rot="10800000">
            <a:off x="-4285" y="-3"/>
            <a:ext cx="7547361" cy="6857999"/>
          </a:xfrm>
          <a:prstGeom prst="rect">
            <a:avLst/>
          </a:prstGeom>
          <a:gradFill>
            <a:gsLst>
              <a:gs pos="43000">
                <a:schemeClr val="accent2">
                  <a:alpha val="0"/>
                </a:schemeClr>
              </a:gs>
              <a:gs pos="100000">
                <a:schemeClr val="accent2">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73CB42-010B-9ABE-75EF-F502B4A9F42C}"/>
              </a:ext>
            </a:extLst>
          </p:cNvPr>
          <p:cNvSpPr/>
          <p:nvPr/>
        </p:nvSpPr>
        <p:spPr>
          <a:xfrm rot="16200000">
            <a:off x="1156173" y="-1160457"/>
            <a:ext cx="5226425" cy="7547338"/>
          </a:xfrm>
          <a:prstGeom prst="rect">
            <a:avLst/>
          </a:prstGeom>
          <a:gradFill>
            <a:gsLst>
              <a:gs pos="50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vert="horz" lIns="91440" tIns="45720" rIns="91440" bIns="45720" rtlCol="0" anchor="t">
            <a:normAutofit/>
          </a:bodyPr>
          <a:lstStyle>
            <a:lvl1pPr>
              <a:defRPr lang="en-US" sz="5400" dirty="0">
                <a:solidFill>
                  <a:schemeClr val="bg1"/>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vert="horz" lIns="91440" tIns="45720" rIns="91440" bIns="45720" rtlCol="0" anchor="ctr">
            <a:normAutofit/>
          </a:bodyPr>
          <a:lstStyle>
            <a:lvl1pPr marL="0" indent="0">
              <a:buNone/>
              <a:defRPr lang="en-US" sz="2000" dirty="0">
                <a:solidFill>
                  <a:schemeClr val="bg1"/>
                </a:solidFill>
              </a:defRPr>
            </a:lvl1pPr>
          </a:lstStyle>
          <a:p>
            <a:pPr lvl="0"/>
            <a:r>
              <a:rPr lang="en-US" dirty="0"/>
              <a:t>Click to edit Master subtitle style</a:t>
            </a:r>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lvl1pPr>
              <a:defRPr>
                <a:solidFill>
                  <a:schemeClr val="bg1"/>
                </a:solidFill>
              </a:defRPr>
            </a:lvl1pPr>
          </a:lstStyle>
          <a:p>
            <a:r>
              <a:rPr lang="en-US"/>
              <a:t>Sample Footer Text</a:t>
            </a:r>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lvl1pPr>
              <a:defRPr>
                <a:solidFill>
                  <a:schemeClr val="bg1"/>
                </a:solidFill>
              </a:defRPr>
            </a:lvl1pPr>
          </a:lstStyle>
          <a:p>
            <a:fld id="{D29CF56E-D922-4450-9794-8B0E1451F6EB}" type="datetime1">
              <a:rPr lang="en-US" smtClean="0"/>
              <a:t>7/6/2025</a:t>
            </a:fld>
            <a:endParaRPr lang="en-US" dirty="0"/>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7534656" y="0"/>
            <a:ext cx="4654296" cy="6858000"/>
          </a:xfrm>
          <a:blipFill dpi="0" rotWithShape="1">
            <a:blip r:embed="rId2">
              <a:alphaModFix amt="70000"/>
            </a:blip>
            <a:srcRect/>
            <a:stretch>
              <a:fillRect/>
            </a:stretch>
          </a:blipFill>
        </p:spPr>
        <p:txBody>
          <a:bodyPr/>
          <a:lstStyle>
            <a:lvl1pPr marL="0" indent="0">
              <a:buNone/>
              <a:defRPr/>
            </a:lvl1pPr>
          </a:lstStyle>
          <a:p>
            <a:r>
              <a:rPr lang="en-US" dirty="0"/>
              <a:t>.</a:t>
            </a:r>
          </a:p>
        </p:txBody>
      </p:sp>
    </p:spTree>
    <p:extLst>
      <p:ext uri="{BB962C8B-B14F-4D97-AF65-F5344CB8AC3E}">
        <p14:creationId xmlns:p14="http://schemas.microsoft.com/office/powerpoint/2010/main" val="22346079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65FF0-EE88-E48A-1552-AF2B228EADC6}"/>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D93006-CD9A-ACB8-4DFF-755585BD51C6}"/>
              </a:ext>
            </a:extLst>
          </p:cNvPr>
          <p:cNvSpPr/>
          <p:nvPr/>
        </p:nvSpPr>
        <p:spPr>
          <a:xfrm rot="5400000" flipH="1" flipV="1">
            <a:off x="2662822" y="-2671180"/>
            <a:ext cx="6866356" cy="12192001"/>
          </a:xfrm>
          <a:prstGeom prst="rect">
            <a:avLst/>
          </a:prstGeom>
          <a:gradFill>
            <a:gsLst>
              <a:gs pos="13000">
                <a:schemeClr val="accent2"/>
              </a:gs>
              <a:gs pos="100000">
                <a:schemeClr val="accent5"/>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a:extLst>
              <a:ext uri="{FF2B5EF4-FFF2-40B4-BE49-F238E27FC236}">
                <a16:creationId xmlns:a16="http://schemas.microsoft.com/office/drawing/2014/main" id="{3B71B6E1-2B98-87C0-C97D-DC19E754324D}"/>
              </a:ext>
            </a:extLst>
          </p:cNvPr>
          <p:cNvSpPr/>
          <p:nvPr/>
        </p:nvSpPr>
        <p:spPr>
          <a:xfrm rot="16200000" flipH="1" flipV="1">
            <a:off x="2144989" y="-2153344"/>
            <a:ext cx="5473326" cy="9763303"/>
          </a:xfrm>
          <a:prstGeom prst="rect">
            <a:avLst/>
          </a:prstGeom>
          <a:gradFill flip="none" rotWithShape="1">
            <a:gsLst>
              <a:gs pos="0">
                <a:schemeClr val="accent5">
                  <a:lumMod val="75000"/>
                  <a:alpha val="68000"/>
                </a:schemeClr>
              </a:gs>
              <a:gs pos="45000">
                <a:schemeClr val="accent5">
                  <a:lumMod val="60000"/>
                  <a:lumOff val="40000"/>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a:extLst>
              <a:ext uri="{FF2B5EF4-FFF2-40B4-BE49-F238E27FC236}">
                <a16:creationId xmlns:a16="http://schemas.microsoft.com/office/drawing/2014/main" id="{A35B8330-0A40-6340-3205-86A38459537F}"/>
              </a:ext>
            </a:extLst>
          </p:cNvPr>
          <p:cNvSpPr/>
          <p:nvPr/>
        </p:nvSpPr>
        <p:spPr>
          <a:xfrm flipV="1">
            <a:off x="1031672" y="2962966"/>
            <a:ext cx="11160328" cy="3895034"/>
          </a:xfrm>
          <a:prstGeom prst="rect">
            <a:avLst/>
          </a:prstGeom>
          <a:gradFill>
            <a:gsLst>
              <a:gs pos="0">
                <a:schemeClr val="accent5">
                  <a:lumMod val="75000"/>
                </a:schemeClr>
              </a:gs>
              <a:gs pos="42000">
                <a:schemeClr val="accent5">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DA413373-13C5-71D9-C45A-699B0F451355}"/>
              </a:ext>
              <a:ext uri="{C183D7F6-B498-43B3-948B-1728B52AA6E4}">
                <adec:decorative xmlns:adec="http://schemas.microsoft.com/office/drawing/2017/decorative" val="1"/>
              </a:ext>
            </a:extLst>
          </p:cNvPr>
          <p:cNvSpPr/>
          <p:nvPr/>
        </p:nvSpPr>
        <p:spPr>
          <a:xfrm rot="5400000" flipH="1" flipV="1">
            <a:off x="1233479" y="361145"/>
            <a:ext cx="5263375" cy="7730333"/>
          </a:xfrm>
          <a:prstGeom prst="rect">
            <a:avLst/>
          </a:prstGeom>
          <a:gradFill flip="none" rotWithShape="1">
            <a:gsLst>
              <a:gs pos="8000">
                <a:schemeClr val="accent2">
                  <a:lumMod val="75000"/>
                </a:schemeClr>
              </a:gs>
              <a:gs pos="50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vert="horz" lIns="91440" tIns="45720" rIns="91440" bIns="45720" rtlCol="0" anchor="b">
            <a:normAutofit/>
          </a:bodyPr>
          <a:lstStyle>
            <a:lvl1pPr>
              <a:defRPr lang="en-US" sz="6600" dirty="0">
                <a:solidFill>
                  <a:schemeClr val="bg1"/>
                </a:solidFill>
              </a:defRPr>
            </a:lvl1pPr>
          </a:lstStyle>
          <a:p>
            <a:pPr lvl="0"/>
            <a:r>
              <a:rPr lang="en-US" dirty="0"/>
              <a:t>Click to edit Master title style</a:t>
            </a:r>
          </a:p>
        </p:txBody>
      </p:sp>
      <p:sp>
        <p:nvSpPr>
          <p:cNvPr id="15" name="Footer Placeholder 14">
            <a:extLst>
              <a:ext uri="{FF2B5EF4-FFF2-40B4-BE49-F238E27FC236}">
                <a16:creationId xmlns:a16="http://schemas.microsoft.com/office/drawing/2014/main" id="{C3B3753E-6E60-F731-58BF-7C4D0497E939}"/>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14" name="Date Placeholder 13">
            <a:extLst>
              <a:ext uri="{FF2B5EF4-FFF2-40B4-BE49-F238E27FC236}">
                <a16:creationId xmlns:a16="http://schemas.microsoft.com/office/drawing/2014/main" id="{08CEB89B-6066-557A-EBEC-18307AC240FE}"/>
              </a:ext>
            </a:extLst>
          </p:cNvPr>
          <p:cNvSpPr>
            <a:spLocks noGrp="1"/>
          </p:cNvSpPr>
          <p:nvPr>
            <p:ph type="dt" sz="half" idx="10"/>
          </p:nvPr>
        </p:nvSpPr>
        <p:spPr/>
        <p:txBody>
          <a:bodyPr/>
          <a:lstStyle>
            <a:lvl1pPr>
              <a:defRPr>
                <a:solidFill>
                  <a:schemeClr val="bg1"/>
                </a:solidFill>
              </a:defRPr>
            </a:lvl1pPr>
          </a:lstStyle>
          <a:p>
            <a:fld id="{9C5C1F80-0989-4135-BEC0-53996BCA1D73}" type="datetime1">
              <a:rPr lang="en-US" smtClean="0"/>
              <a:t>7/6/2025</a:t>
            </a:fld>
            <a:endParaRPr lang="en-US" dirty="0"/>
          </a:p>
        </p:txBody>
      </p:sp>
      <p:sp>
        <p:nvSpPr>
          <p:cNvPr id="16" name="Slide Number Placeholder 15">
            <a:extLst>
              <a:ext uri="{FF2B5EF4-FFF2-40B4-BE49-F238E27FC236}">
                <a16:creationId xmlns:a16="http://schemas.microsoft.com/office/drawing/2014/main" id="{C2114D5C-BE8D-24C7-4A79-C0C28376AA5F}"/>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4187886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F4C684-CDD4-5CA8-12DC-BB0C4BFE21EA}"/>
              </a:ext>
              <a:ext uri="{C183D7F6-B498-43B3-948B-1728B52AA6E4}">
                <adec:decorative xmlns:adec="http://schemas.microsoft.com/office/drawing/2017/decorative" val="1"/>
              </a:ext>
            </a:extLst>
          </p:cNvPr>
          <p:cNvGrpSpPr/>
          <p:nvPr/>
        </p:nvGrpSpPr>
        <p:grpSpPr>
          <a:xfrm>
            <a:off x="0" y="-4329"/>
            <a:ext cx="5056093" cy="6869586"/>
            <a:chOff x="5171844" y="-11586"/>
            <a:chExt cx="7020159" cy="6869586"/>
          </a:xfrm>
        </p:grpSpPr>
        <p:sp>
          <p:nvSpPr>
            <p:cNvPr id="4" name="Rectangle 3">
              <a:extLst>
                <a:ext uri="{FF2B5EF4-FFF2-40B4-BE49-F238E27FC236}">
                  <a16:creationId xmlns:a16="http://schemas.microsoft.com/office/drawing/2014/main" id="{F6ECDBF0-A1F0-37B6-C87A-8687287F7950}"/>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0F90E0-14F7-6838-2C0A-149459C1D143}"/>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7578B55F-B3C4-0B70-7EAE-5FBFD3308543}"/>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FBDE35-AEB9-6AFE-BC7A-79FEFBB51D0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58368" y="2103120"/>
            <a:ext cx="3666744" cy="2624328"/>
          </a:xfrm>
          <a:noFill/>
        </p:spPr>
        <p:txBody>
          <a:bodyPr anchor="ctr">
            <a:normAutofit/>
          </a:bodyPr>
          <a:lstStyle>
            <a:lvl1pPr algn="ctr">
              <a:defRPr sz="48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lvl1pPr>
              <a:defRPr>
                <a:solidFill>
                  <a:schemeClr val="bg1"/>
                </a:solidFill>
              </a:defRPr>
            </a:lvl1pPr>
          </a:lstStyle>
          <a:p>
            <a:pPr algn="l"/>
            <a:r>
              <a:rPr lang="en-US" dirty="0"/>
              <a:t>Sample Footer Text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57702" y="877824"/>
            <a:ext cx="5509458"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2B346B3B-D23C-46FC-82B4-EC936862EBB6}" type="datetime1">
              <a:rPr lang="en-US" smtClean="0"/>
              <a:t>7/6/2025</a:t>
            </a:fld>
            <a:endParaRPr lang="en-US" dirty="0"/>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9462914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9BA5514-C4EC-5772-F451-90A91C385D21}"/>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1C95E155-D254-47EB-52CD-C66E0A29E9A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5" name="Rectangle 4">
              <a:extLst>
                <a:ext uri="{FF2B5EF4-FFF2-40B4-BE49-F238E27FC236}">
                  <a16:creationId xmlns:a16="http://schemas.microsoft.com/office/drawing/2014/main" id="{B947EE6D-F09F-E804-C40C-AB228BDE8E64}"/>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272783" y="722376"/>
            <a:ext cx="5138927" cy="1581912"/>
          </a:xfrm>
        </p:spPr>
        <p:txBody>
          <a:bodyPr vert="horz" lIns="91440" tIns="45720" rIns="91440" bIns="45720" rtlCol="0" anchor="b">
            <a:normAutofit/>
          </a:bodyPr>
          <a:lstStyle>
            <a:lvl1pPr>
              <a:defRPr lang="en-US" sz="6000" dirty="0">
                <a:gradFill>
                  <a:gsLst>
                    <a:gs pos="0">
                      <a:schemeClr val="accent2"/>
                    </a:gs>
                    <a:gs pos="100000">
                      <a:schemeClr val="accent5"/>
                    </a:gs>
                  </a:gsLst>
                  <a:lin ang="12000000" scaled="0"/>
                </a:gradFill>
              </a:defRPr>
            </a:lvl1pPr>
          </a:lstStyle>
          <a:p>
            <a:pPr lvl="0"/>
            <a:r>
              <a:rPr lang="en-US" dirty="0"/>
              <a:t>Click to edit Master title style</a:t>
            </a:r>
          </a:p>
        </p:txBody>
      </p:sp>
      <p:sp>
        <p:nvSpPr>
          <p:cNvPr id="11" name="Picture Placeholder 10">
            <a:extLst>
              <a:ext uri="{FF2B5EF4-FFF2-40B4-BE49-F238E27FC236}">
                <a16:creationId xmlns:a16="http://schemas.microsoft.com/office/drawing/2014/main" id="{630EF3B0-9D02-EBD8-2D14-79BF34534AA1}"/>
              </a:ext>
            </a:extLst>
          </p:cNvPr>
          <p:cNvSpPr>
            <a:spLocks noGrp="1"/>
          </p:cNvSpPr>
          <p:nvPr>
            <p:ph type="pic" sz="quarter" idx="17" hasCustomPrompt="1"/>
          </p:nvPr>
        </p:nvSpPr>
        <p:spPr>
          <a:xfrm>
            <a:off x="119307" y="0"/>
            <a:ext cx="5413248" cy="6858000"/>
          </a:xfrm>
          <a:blipFill>
            <a:blip r:embed="rId2">
              <a:alphaModFix amt="70000"/>
            </a:blip>
            <a:stretch>
              <a:fillRect/>
            </a:stretch>
          </a:blipFill>
        </p:spPr>
        <p:txBody>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834640"/>
            <a:ext cx="5138928" cy="2999232"/>
          </a:xfrm>
        </p:spPr>
        <p:txBody>
          <a:bodyPr vert="horz" lIns="91440" tIns="45720" rIns="91440" bIns="45720" rtlCol="0" anchor="b">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a:xfrm>
            <a:off x="6272784" y="6318504"/>
            <a:ext cx="3569956" cy="365760"/>
          </a:xfrm>
        </p:spPr>
        <p:txBody>
          <a:bodyPr/>
          <a:lstStyle/>
          <a:p>
            <a:pPr algn="l"/>
            <a:r>
              <a:rPr lang="en-US" dirty="0"/>
              <a:t>Sample Footer Text</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a:xfrm>
            <a:off x="10075652" y="6318504"/>
            <a:ext cx="1491507" cy="365760"/>
          </a:xfrm>
        </p:spPr>
        <p:txBody>
          <a:bodyPr/>
          <a:lstStyle/>
          <a:p>
            <a:fld id="{11039C6F-01AE-405F-93D2-431591D79461}" type="datetime1">
              <a:rPr lang="en-US" smtClean="0"/>
              <a:t>7/6/2025</a:t>
            </a:fld>
            <a:endParaRPr lang="en-US" dirty="0"/>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1013821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E855AC-5F95-123D-E0A1-CBD75D8FD00A}"/>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F3A6A854-7BA6-35FC-898F-37F3BC10E5D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5EF75-521C-7F12-2397-68B6128751E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222436"/>
            <a:ext cx="4160520" cy="2825496"/>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222436"/>
            <a:ext cx="3959352" cy="269748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pPr algn="l"/>
            <a:r>
              <a:rPr lang="en-US" dirty="0"/>
              <a:t>Sample Footer Text</a:t>
            </a:r>
          </a:p>
        </p:txBody>
      </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6AE82713-2685-4CB9-BD26-DD329F3C67A6}" type="datetime1">
              <a:rPr lang="en-US" smtClean="0"/>
              <a:t>7/6/2025</a:t>
            </a:fld>
            <a:endParaRPr lang="en-US" dirty="0"/>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58785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74537F0-59D7-5CF5-65CE-33DFA62B3767}"/>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C7EFD035-FCE9-275A-5EEF-94FC6583E39A}"/>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FF3E46-4915-D511-DDA5-9451667C3C8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8552" y="2048256"/>
            <a:ext cx="3813048" cy="3538728"/>
          </a:xfrm>
        </p:spPr>
        <p:txBody>
          <a:bodyPr anchor="t">
            <a:normAutofit/>
          </a:bodyPr>
          <a:lstStyle>
            <a:lvl1pPr>
              <a:defRPr sz="32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75960" y="2048256"/>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57CB2298-A12A-D380-ED4F-AD870434F233}"/>
              </a:ext>
            </a:extLst>
          </p:cNvPr>
          <p:cNvSpPr>
            <a:spLocks noGrp="1"/>
          </p:cNvSpPr>
          <p:nvPr>
            <p:ph type="ftr" sz="quarter" idx="15"/>
          </p:nvPr>
        </p:nvSpPr>
        <p:spPr/>
        <p:txBody>
          <a:bodyPr/>
          <a:lstStyle/>
          <a:p>
            <a:pPr algn="l"/>
            <a:r>
              <a:rPr lang="en-US"/>
              <a:t>Sample Footer Text</a:t>
            </a:r>
            <a:endParaRPr lang="en-US" dirty="0"/>
          </a:p>
        </p:txBody>
      </p:sp>
      <p:sp>
        <p:nvSpPr>
          <p:cNvPr id="3" name="Date Placeholder 2">
            <a:extLst>
              <a:ext uri="{FF2B5EF4-FFF2-40B4-BE49-F238E27FC236}">
                <a16:creationId xmlns:a16="http://schemas.microsoft.com/office/drawing/2014/main" id="{9D1F2EAD-3327-FA60-8B7F-6CBBD02C3F07}"/>
              </a:ext>
            </a:extLst>
          </p:cNvPr>
          <p:cNvSpPr>
            <a:spLocks noGrp="1"/>
          </p:cNvSpPr>
          <p:nvPr>
            <p:ph type="dt" sz="half" idx="14"/>
          </p:nvPr>
        </p:nvSpPr>
        <p:spPr/>
        <p:txBody>
          <a:bodyPr/>
          <a:lstStyle/>
          <a:p>
            <a:fld id="{957926B3-CA5D-44FB-BC2D-6B05FBB97B04}" type="datetime1">
              <a:rPr lang="en-US" smtClean="0"/>
              <a:t>7/6/2025</a:t>
            </a:fld>
            <a:endParaRPr lang="en-US" dirty="0"/>
          </a:p>
        </p:txBody>
      </p:sp>
      <p:sp>
        <p:nvSpPr>
          <p:cNvPr id="9" name="Slide Number Placeholder 8">
            <a:extLst>
              <a:ext uri="{FF2B5EF4-FFF2-40B4-BE49-F238E27FC236}">
                <a16:creationId xmlns:a16="http://schemas.microsoft.com/office/drawing/2014/main" id="{A63D4A7C-9E9E-96BC-68B8-3F92C9B3B40E}"/>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81570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722376"/>
            <a:ext cx="7214616" cy="1280160"/>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3922776" y="2240280"/>
            <a:ext cx="7349947" cy="37216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pPr algn="l"/>
            <a:r>
              <a:rPr lang="en-US" dirty="0"/>
              <a:t>Sample Footer Text</a:t>
            </a:r>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7E009212-C305-41EC-8687-C39B36C09AF0}" type="datetime1">
              <a:rPr lang="en-US" smtClean="0"/>
              <a:t>7/6/2025</a:t>
            </a:fld>
            <a:endParaRPr lang="en-US" dirty="0"/>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14688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3A83600-30C4-2F21-93C5-D07537A39648}"/>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BA1F9F49-F979-53D6-3ED8-352816078D4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745F95-9BA3-B7A5-F004-E2BB1CFFE2F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4215384" cy="3136392"/>
          </a:xfrm>
        </p:spPr>
        <p:txBody>
          <a:bodyPr anchor="t">
            <a:normAutofit/>
          </a:bodyPr>
          <a:lstStyle>
            <a:lvl1pPr>
              <a:defRPr sz="32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68696" y="640080"/>
            <a:ext cx="5998464" cy="569671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a:t>Sample Footer Text</a:t>
            </a:r>
            <a:endParaRPr lang="en-US" dirty="0"/>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7CD886C8-FB0E-44DB-9413-26C9933623BA}" type="datetime1">
              <a:rPr lang="en-US" smtClean="0"/>
              <a:t>7/6/2025</a:t>
            </a:fld>
            <a:endParaRPr lang="en-US" dirty="0"/>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17922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04B371-347D-80EC-2C2C-C69CD2EF7B9D}"/>
              </a:ext>
              <a:ext uri="{C183D7F6-B498-43B3-948B-1728B52AA6E4}">
                <adec:decorative xmlns:adec="http://schemas.microsoft.com/office/drawing/2017/decorative" val="1"/>
              </a:ext>
            </a:extLst>
          </p:cNvPr>
          <p:cNvGrpSpPr/>
          <p:nvPr/>
        </p:nvGrpSpPr>
        <p:grpSpPr>
          <a:xfrm flipV="1">
            <a:off x="12068340" y="0"/>
            <a:ext cx="123362" cy="6858000"/>
            <a:chOff x="12068638" y="0"/>
            <a:chExt cx="123362" cy="6858000"/>
          </a:xfrm>
        </p:grpSpPr>
        <p:sp>
          <p:nvSpPr>
            <p:cNvPr id="5" name="Rectangle 4">
              <a:extLst>
                <a:ext uri="{FF2B5EF4-FFF2-40B4-BE49-F238E27FC236}">
                  <a16:creationId xmlns:a16="http://schemas.microsoft.com/office/drawing/2014/main" id="{3F227FEA-4B4B-3484-7267-B7BD65A4E9BF}"/>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3530AA-F724-4235-0FDF-84595FCBFBC1}"/>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21792"/>
            <a:ext cx="10872216" cy="749808"/>
          </a:xfrm>
        </p:spPr>
        <p:txBody>
          <a:bodyPr anchor="ctr">
            <a:normAutofit/>
          </a:bodyPr>
          <a:lstStyle>
            <a:lvl1pPr>
              <a:defRPr sz="32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278A6864-E7E2-494F-A90A-ECC53613C6EC}" type="datetime1">
              <a:rPr lang="en-US" smtClean="0"/>
              <a:t>7/6/2025</a:t>
            </a:fld>
            <a:endParaRPr lang="en-US" dirty="0"/>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4246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7">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1155E4-5659-692F-6CDC-095E555AF698}"/>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8AFD6F-0EAD-ADCF-CB9A-AB74C59048E1}"/>
              </a:ext>
            </a:extLst>
          </p:cNvPr>
          <p:cNvSpPr/>
          <p:nvPr/>
        </p:nvSpPr>
        <p:spPr>
          <a:xfrm rot="16200000">
            <a:off x="6635246" y="-3716556"/>
            <a:ext cx="1855397" cy="9288510"/>
          </a:xfrm>
          <a:prstGeom prst="rect">
            <a:avLst/>
          </a:prstGeom>
          <a:gradFill>
            <a:gsLst>
              <a:gs pos="45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310896"/>
            <a:ext cx="10872216" cy="1225296"/>
          </a:xfrm>
        </p:spPr>
        <p:txBody>
          <a:bodyPr anchor="ctr">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2313432"/>
            <a:ext cx="8732520" cy="3895344"/>
          </a:xfr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a:t>Sample Footer Text</a:t>
            </a:r>
            <a:endParaRPr lang="en-US" dirty="0"/>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2F4ED686-7864-484B-8047-F06E855FD995}" type="datetime1">
              <a:rPr lang="en-US" smtClean="0"/>
              <a:t>7/6/2025</a:t>
            </a:fld>
            <a:endParaRPr lang="en-US" dirty="0"/>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6691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8">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94E45B-1239-5927-7239-231AB33A23C5}"/>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3" name="Rectangle 12">
              <a:extLst>
                <a:ext uri="{FF2B5EF4-FFF2-40B4-BE49-F238E27FC236}">
                  <a16:creationId xmlns:a16="http://schemas.microsoft.com/office/drawing/2014/main" id="{C82CCE1C-1D53-2F67-CA11-693E1CA40CC5}"/>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77A3C2-9949-B8A0-8486-8228C60D0C3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493008" cy="3621024"/>
          </a:xfrm>
        </p:spPr>
        <p:txBody>
          <a:bodyPr vert="horz" lIns="91440" tIns="45720" rIns="91440" bIns="45720" rtlCol="0" anchor="t">
            <a:normAutofit/>
          </a:bodyPr>
          <a:lstStyle>
            <a:lvl1pPr>
              <a:defRPr lang="en-US" dirty="0">
                <a:gradFill>
                  <a:gsLst>
                    <a:gs pos="0">
                      <a:schemeClr val="accent5"/>
                    </a:gs>
                    <a:gs pos="100000">
                      <a:schemeClr val="accent2"/>
                    </a:gs>
                  </a:gsLst>
                  <a:lin ang="13800000" scaled="0"/>
                </a:gradFill>
              </a:defRPr>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F3B715D2-E75C-A2E6-CE7A-70CE2EFA5E82}"/>
              </a:ext>
            </a:extLst>
          </p:cNvPr>
          <p:cNvSpPr>
            <a:spLocks noGrp="1"/>
          </p:cNvSpPr>
          <p:nvPr>
            <p:ph type="ftr" sz="quarter" idx="15"/>
          </p:nvPr>
        </p:nvSpPr>
        <p:spPr/>
        <p:txBody>
          <a:bodyPr/>
          <a:lstStyle/>
          <a:p>
            <a:pPr algn="l"/>
            <a:r>
              <a:rPr lang="en-US" dirty="0"/>
              <a:t>Sample Footer Text</a:t>
            </a:r>
          </a:p>
        </p:txBody>
      </p:sp>
      <p:sp>
        <p:nvSpPr>
          <p:cNvPr id="3" name="Date Placeholder 2">
            <a:extLst>
              <a:ext uri="{FF2B5EF4-FFF2-40B4-BE49-F238E27FC236}">
                <a16:creationId xmlns:a16="http://schemas.microsoft.com/office/drawing/2014/main" id="{11C4CAAF-9048-5116-D3C8-15E595C3BC25}"/>
              </a:ext>
            </a:extLst>
          </p:cNvPr>
          <p:cNvSpPr>
            <a:spLocks noGrp="1"/>
          </p:cNvSpPr>
          <p:nvPr>
            <p:ph type="dt" sz="half" idx="14"/>
          </p:nvPr>
        </p:nvSpPr>
        <p:spPr/>
        <p:txBody>
          <a:bodyPr/>
          <a:lstStyle/>
          <a:p>
            <a:fld id="{CB8F8C76-8E31-4D47-BC79-85F35E81929B}" type="datetime1">
              <a:rPr lang="en-US" smtClean="0"/>
              <a:t>7/6/2025</a:t>
            </a:fld>
            <a:endParaRPr lang="en-US" dirty="0"/>
          </a:p>
        </p:txBody>
      </p:sp>
      <p:sp>
        <p:nvSpPr>
          <p:cNvPr id="9" name="Slide Number Placeholder 8">
            <a:extLst>
              <a:ext uri="{FF2B5EF4-FFF2-40B4-BE49-F238E27FC236}">
                <a16:creationId xmlns:a16="http://schemas.microsoft.com/office/drawing/2014/main" id="{CBF8E49B-DD4C-66AF-8D2C-52110DB227F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86371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EACE7F8-A7D9-2E2C-2B0B-0DB8D7168AAC}"/>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DB768309-21D1-59BA-F479-9F846B9A0FB2}"/>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D94F90-5391-9976-036B-C34C2C30448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954512" cy="795528"/>
          </a:xfrm>
        </p:spPr>
        <p:txBody>
          <a:bodyPr/>
          <a:lstStyle>
            <a:lvl1pPr>
              <a:defRPr>
                <a:gradFill>
                  <a:gsLst>
                    <a:gs pos="0">
                      <a:schemeClr val="accent5"/>
                    </a:gs>
                    <a:gs pos="100000">
                      <a:schemeClr val="accent2"/>
                    </a:gs>
                  </a:gsLst>
                  <a:lin ang="13800000" scaled="0"/>
                </a:gra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362455"/>
            <a:ext cx="10954512" cy="49560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9BEDC843-90AD-36D3-6615-3505603F8E22}"/>
              </a:ext>
            </a:extLst>
          </p:cNvPr>
          <p:cNvSpPr>
            <a:spLocks noGrp="1"/>
          </p:cNvSpPr>
          <p:nvPr>
            <p:ph type="ftr" sz="quarter" idx="11"/>
          </p:nvPr>
        </p:nvSpPr>
        <p:spPr/>
        <p:txBody>
          <a:bodyPr/>
          <a:lstStyle/>
          <a:p>
            <a:pPr algn="l"/>
            <a:r>
              <a:rPr lang="en-US"/>
              <a:t>Sample Footer Text</a:t>
            </a:r>
            <a:endParaRPr lang="en-US" dirty="0"/>
          </a:p>
        </p:txBody>
      </p:sp>
      <p:sp>
        <p:nvSpPr>
          <p:cNvPr id="7" name="Date Placeholder 6">
            <a:extLst>
              <a:ext uri="{FF2B5EF4-FFF2-40B4-BE49-F238E27FC236}">
                <a16:creationId xmlns:a16="http://schemas.microsoft.com/office/drawing/2014/main" id="{852C5F7B-97CA-C06C-A155-E4BC307DB0FB}"/>
              </a:ext>
            </a:extLst>
          </p:cNvPr>
          <p:cNvSpPr>
            <a:spLocks noGrp="1"/>
          </p:cNvSpPr>
          <p:nvPr>
            <p:ph type="dt" sz="half" idx="10"/>
          </p:nvPr>
        </p:nvSpPr>
        <p:spPr/>
        <p:txBody>
          <a:bodyPr/>
          <a:lstStyle/>
          <a:p>
            <a:fld id="{CBE1C96F-46D7-47BB-8945-9667BCB4F5BB}" type="datetime1">
              <a:rPr lang="en-US" smtClean="0"/>
              <a:t>7/6/2025</a:t>
            </a:fld>
            <a:endParaRPr lang="en-US" dirty="0"/>
          </a:p>
        </p:txBody>
      </p:sp>
      <p:sp>
        <p:nvSpPr>
          <p:cNvPr id="9" name="Slide Number Placeholder 8">
            <a:extLst>
              <a:ext uri="{FF2B5EF4-FFF2-40B4-BE49-F238E27FC236}">
                <a16:creationId xmlns:a16="http://schemas.microsoft.com/office/drawing/2014/main" id="{DB324737-C1DF-CE60-245E-385E02AC2FB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37108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2293C7-9DD5-C84B-6A44-F0D117C4C94B}"/>
              </a:ext>
            </a:extLst>
          </p:cNvPr>
          <p:cNvSpPr/>
          <p:nvPr/>
        </p:nvSpPr>
        <p:spPr>
          <a:xfrm>
            <a:off x="3" y="-4323"/>
            <a:ext cx="4059076"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088F0D-A4DE-CAA0-43A6-84E52AD904F3}"/>
              </a:ext>
            </a:extLst>
          </p:cNvPr>
          <p:cNvSpPr/>
          <p:nvPr/>
        </p:nvSpPr>
        <p:spPr>
          <a:xfrm rot="10800000">
            <a:off x="-1" y="1061883"/>
            <a:ext cx="4059079" cy="5803372"/>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 name="Rectangle 5">
            <a:extLst>
              <a:ext uri="{FF2B5EF4-FFF2-40B4-BE49-F238E27FC236}">
                <a16:creationId xmlns:a16="http://schemas.microsoft.com/office/drawing/2014/main" id="{25CD67E0-1350-1985-A4E1-5215AF902BF2}"/>
              </a:ext>
            </a:extLst>
          </p:cNvPr>
          <p:cNvSpPr/>
          <p:nvPr/>
        </p:nvSpPr>
        <p:spPr>
          <a:xfrm rot="16200000">
            <a:off x="-524095" y="1129367"/>
            <a:ext cx="5716870" cy="3449479"/>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081528" cy="4014216"/>
          </a:xfrm>
        </p:spPr>
        <p:txBody>
          <a:bodyPr vert="horz" lIns="91440" tIns="45720" rIns="91440" bIns="45720" rtlCol="0" anchor="t">
            <a:normAutofit/>
          </a:bodyPr>
          <a:lstStyle>
            <a:lvl1pPr>
              <a:defRPr lang="en-US" dirty="0">
                <a:solidFill>
                  <a:schemeClr val="bg1"/>
                </a:solidFill>
              </a:defRPr>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2B6B8768-08ED-B8FE-AB87-3961B13E76EC}"/>
              </a:ext>
            </a:extLst>
          </p:cNvPr>
          <p:cNvSpPr>
            <a:spLocks noGrp="1"/>
          </p:cNvSpPr>
          <p:nvPr>
            <p:ph type="ftr" sz="quarter" idx="15"/>
          </p:nvPr>
        </p:nvSpPr>
        <p:spPr>
          <a:xfrm>
            <a:off x="612648" y="6318504"/>
            <a:ext cx="3446431" cy="365760"/>
          </a:xfrm>
        </p:spPr>
        <p:txBody>
          <a:bodyPr/>
          <a:lstStyle>
            <a:lvl1pPr>
              <a:defRPr>
                <a:solidFill>
                  <a:schemeClr val="bg1"/>
                </a:solidFill>
              </a:defRPr>
            </a:lvl1pPr>
          </a:lstStyle>
          <a:p>
            <a:r>
              <a:rPr lang="en-US"/>
              <a:t>Sample Footer Text</a:t>
            </a:r>
            <a:endParaRPr lang="en-US" dirty="0"/>
          </a:p>
        </p:txBody>
      </p:sp>
      <p:sp>
        <p:nvSpPr>
          <p:cNvPr id="10" name="Date Placeholder 9">
            <a:extLst>
              <a:ext uri="{FF2B5EF4-FFF2-40B4-BE49-F238E27FC236}">
                <a16:creationId xmlns:a16="http://schemas.microsoft.com/office/drawing/2014/main" id="{0790CD73-4635-8D46-A7E8-EDF5E35D34ED}"/>
              </a:ext>
            </a:extLst>
          </p:cNvPr>
          <p:cNvSpPr>
            <a:spLocks noGrp="1"/>
          </p:cNvSpPr>
          <p:nvPr>
            <p:ph type="dt" sz="half" idx="14"/>
          </p:nvPr>
        </p:nvSpPr>
        <p:spPr/>
        <p:txBody>
          <a:bodyPr/>
          <a:lstStyle/>
          <a:p>
            <a:fld id="{85640267-1344-46BE-B105-162E68855468}" type="datetime1">
              <a:rPr lang="en-US" smtClean="0"/>
              <a:t>7/6/2025</a:t>
            </a:fld>
            <a:endParaRPr lang="en-US" dirty="0"/>
          </a:p>
        </p:txBody>
      </p:sp>
      <p:sp>
        <p:nvSpPr>
          <p:cNvPr id="12" name="Slide Number Placeholder 11">
            <a:extLst>
              <a:ext uri="{FF2B5EF4-FFF2-40B4-BE49-F238E27FC236}">
                <a16:creationId xmlns:a16="http://schemas.microsoft.com/office/drawing/2014/main" id="{CE7E57EE-CAE7-24C5-9F1D-159F32ADDDD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36088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05272" y="502920"/>
            <a:ext cx="5961888" cy="1197864"/>
          </a:xfrm>
        </p:spPr>
        <p:txBody>
          <a:bodyPr anchor="b"/>
          <a:lstStyle/>
          <a:p>
            <a:r>
              <a:rPr lang="en-US" dirty="0"/>
              <a:t>Click to edit Master title style</a:t>
            </a:r>
          </a:p>
        </p:txBody>
      </p:sp>
      <p:grpSp>
        <p:nvGrpSpPr>
          <p:cNvPr id="3" name="Group 2">
            <a:extLst>
              <a:ext uri="{FF2B5EF4-FFF2-40B4-BE49-F238E27FC236}">
                <a16:creationId xmlns:a16="http://schemas.microsoft.com/office/drawing/2014/main" id="{125E9B8B-7499-A48C-F314-3620CFFB8E0B}"/>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139B506F-0FAC-8905-0F05-E889644A7B9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AC1EBA-955D-23C1-CCE1-CF2C6CBFD05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icture Placeholder 10">
            <a:extLst>
              <a:ext uri="{FF2B5EF4-FFF2-40B4-BE49-F238E27FC236}">
                <a16:creationId xmlns:a16="http://schemas.microsoft.com/office/drawing/2014/main" id="{F96EE962-E57A-8EDB-7169-6EB04FA7539A}"/>
              </a:ext>
            </a:extLst>
          </p:cNvPr>
          <p:cNvSpPr>
            <a:spLocks noGrp="1"/>
          </p:cNvSpPr>
          <p:nvPr>
            <p:ph type="pic" sz="quarter" idx="15" hasCustomPrompt="1"/>
          </p:nvPr>
        </p:nvSpPr>
        <p:spPr>
          <a:xfrm>
            <a:off x="115866" y="0"/>
            <a:ext cx="4837176" cy="6858000"/>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605272" y="1801367"/>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851225D-49EF-5752-ACF2-F43EB2B36332}"/>
              </a:ext>
            </a:extLst>
          </p:cNvPr>
          <p:cNvSpPr>
            <a:spLocks noGrp="1"/>
          </p:cNvSpPr>
          <p:nvPr>
            <p:ph type="ftr" sz="quarter" idx="17"/>
          </p:nvPr>
        </p:nvSpPr>
        <p:spPr>
          <a:xfrm>
            <a:off x="5605272" y="6318504"/>
            <a:ext cx="4096512" cy="365760"/>
          </a:xfrm>
        </p:spPr>
        <p:txBody>
          <a:bodyPr/>
          <a:lstStyle/>
          <a:p>
            <a:r>
              <a:rPr lang="en-US" dirty="0"/>
              <a:t>Sample Footer Text</a:t>
            </a:r>
          </a:p>
        </p:txBody>
      </p:sp>
      <p:sp>
        <p:nvSpPr>
          <p:cNvPr id="4" name="Date Placeholder 3">
            <a:extLst>
              <a:ext uri="{FF2B5EF4-FFF2-40B4-BE49-F238E27FC236}">
                <a16:creationId xmlns:a16="http://schemas.microsoft.com/office/drawing/2014/main" id="{93A362DD-3333-1184-E97C-2FDF9D599F49}"/>
              </a:ext>
            </a:extLst>
          </p:cNvPr>
          <p:cNvSpPr>
            <a:spLocks noGrp="1"/>
          </p:cNvSpPr>
          <p:nvPr>
            <p:ph type="dt" sz="half" idx="16"/>
          </p:nvPr>
        </p:nvSpPr>
        <p:spPr>
          <a:xfrm>
            <a:off x="9701784" y="6318504"/>
            <a:ext cx="1865376" cy="365760"/>
          </a:xfrm>
        </p:spPr>
        <p:txBody>
          <a:bodyPr/>
          <a:lstStyle/>
          <a:p>
            <a:fld id="{1C45E567-307A-4358-87B7-AFD16C4C07D5}" type="datetime1">
              <a:rPr lang="en-US" smtClean="0"/>
              <a:t>7/6/2025</a:t>
            </a:fld>
            <a:endParaRPr lang="en-US" dirty="0"/>
          </a:p>
        </p:txBody>
      </p:sp>
      <p:sp>
        <p:nvSpPr>
          <p:cNvPr id="6" name="Slide Number Placeholder 5">
            <a:extLst>
              <a:ext uri="{FF2B5EF4-FFF2-40B4-BE49-F238E27FC236}">
                <a16:creationId xmlns:a16="http://schemas.microsoft.com/office/drawing/2014/main" id="{7C21012C-B1FA-A889-A45D-1DA431A4144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57422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472184"/>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655B44AF-FB05-4BBA-5AC9-C89D1BB5BE69}"/>
              </a:ext>
            </a:extLst>
          </p:cNvPr>
          <p:cNvSpPr>
            <a:spLocks noGrp="1"/>
          </p:cNvSpPr>
          <p:nvPr>
            <p:ph type="ftr" sz="quarter" idx="17"/>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2632EABA-2011-B91D-C867-6B03C4743305}"/>
              </a:ext>
            </a:extLst>
          </p:cNvPr>
          <p:cNvSpPr>
            <a:spLocks noGrp="1"/>
          </p:cNvSpPr>
          <p:nvPr>
            <p:ph type="dt" sz="half" idx="16"/>
          </p:nvPr>
        </p:nvSpPr>
        <p:spPr>
          <a:xfrm>
            <a:off x="4709160" y="6318504"/>
            <a:ext cx="2350008" cy="365760"/>
          </a:xfrm>
        </p:spPr>
        <p:txBody>
          <a:bodyPr/>
          <a:lstStyle/>
          <a:p>
            <a:fld id="{E016730A-3443-4D7F-BC47-3A3CDB3837FC}" type="datetime1">
              <a:rPr lang="en-US" smtClean="0"/>
              <a:t>7/6/2025</a:t>
            </a:fld>
            <a:endParaRPr lang="en-US" dirty="0"/>
          </a:p>
        </p:txBody>
      </p:sp>
      <p:sp>
        <p:nvSpPr>
          <p:cNvPr id="13" name="Slide Number Placeholder 12">
            <a:extLst>
              <a:ext uri="{FF2B5EF4-FFF2-40B4-BE49-F238E27FC236}">
                <a16:creationId xmlns:a16="http://schemas.microsoft.com/office/drawing/2014/main" id="{437E37F5-E579-D12C-536E-A9118707E1C6}"/>
              </a:ext>
            </a:extLst>
          </p:cNvPr>
          <p:cNvSpPr>
            <a:spLocks noGrp="1"/>
          </p:cNvSpPr>
          <p:nvPr>
            <p:ph type="sldNum" sz="quarter" idx="18"/>
          </p:nvPr>
        </p:nvSpPr>
        <p:spPr>
          <a:xfrm>
            <a:off x="6976872" y="6318504"/>
            <a:ext cx="493776" cy="365760"/>
          </a:xfrm>
        </p:spPr>
        <p:txBody>
          <a:bodyPr/>
          <a:lstStyle/>
          <a:p>
            <a:fld id="{CC057153-B650-4DEB-B370-79DDCFDCE934}" type="slidenum">
              <a:rPr lang="en-US" smtClean="0"/>
              <a:pPr/>
              <a:t>‹#›</a:t>
            </a:fld>
            <a:endParaRPr lang="en-US" dirty="0"/>
          </a:p>
        </p:txBody>
      </p:sp>
      <p:sp>
        <p:nvSpPr>
          <p:cNvPr id="9" name="Picture Placeholder 8">
            <a:extLst>
              <a:ext uri="{FF2B5EF4-FFF2-40B4-BE49-F238E27FC236}">
                <a16:creationId xmlns:a16="http://schemas.microsoft.com/office/drawing/2014/main" id="{19D3616B-B0C6-AB9E-48FA-05090671826A}"/>
              </a:ext>
            </a:extLst>
          </p:cNvPr>
          <p:cNvSpPr>
            <a:spLocks noGrp="1"/>
          </p:cNvSpPr>
          <p:nvPr>
            <p:ph type="pic" sz="quarter" idx="15" hasCustomPrompt="1"/>
          </p:nvPr>
        </p:nvSpPr>
        <p:spPr>
          <a:xfrm>
            <a:off x="8129142" y="0"/>
            <a:ext cx="3939493" cy="6858000"/>
          </a:xfrm>
          <a:blipFill>
            <a:blip r:embed="rId2">
              <a:alphaModFix amt="60000"/>
            </a:blip>
            <a:stretch>
              <a:fillRect/>
            </a:stretch>
          </a:blipFill>
        </p:spPr>
        <p:txBody>
          <a:bodyPr/>
          <a:lstStyle>
            <a:lvl1pPr marL="0" indent="0">
              <a:buNone/>
              <a:defRPr/>
            </a:lvl1pPr>
          </a:lstStyle>
          <a:p>
            <a:r>
              <a:rPr lang="en-US" dirty="0"/>
              <a:t>.</a:t>
            </a:r>
          </a:p>
        </p:txBody>
      </p:sp>
      <p:grpSp>
        <p:nvGrpSpPr>
          <p:cNvPr id="10" name="Group 9">
            <a:extLst>
              <a:ext uri="{FF2B5EF4-FFF2-40B4-BE49-F238E27FC236}">
                <a16:creationId xmlns:a16="http://schemas.microsoft.com/office/drawing/2014/main" id="{D5BBFBAF-5922-A442-5D1A-BC28ADE0D2B7}"/>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E9DBF79C-336C-A5FC-F9A7-F678FEB5C351}"/>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3E95C8-0894-01F3-97E4-60803AAA24A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476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06516" y="502920"/>
            <a:ext cx="6858000" cy="841248"/>
          </a:xfrm>
        </p:spPr>
        <p:txBody>
          <a:bodyPr anchor="b"/>
          <a:lstStyle/>
          <a:p>
            <a:r>
              <a:rPr lang="en-US" dirty="0"/>
              <a:t>Click to edit Master title style</a:t>
            </a:r>
          </a:p>
        </p:txBody>
      </p:sp>
      <p:sp>
        <p:nvSpPr>
          <p:cNvPr id="10" name="Picture Placeholder 9">
            <a:extLst>
              <a:ext uri="{FF2B5EF4-FFF2-40B4-BE49-F238E27FC236}">
                <a16:creationId xmlns:a16="http://schemas.microsoft.com/office/drawing/2014/main" id="{8AF4E90B-EF6F-24B4-C4FE-7FBC72B7E9EE}"/>
              </a:ext>
            </a:extLst>
          </p:cNvPr>
          <p:cNvSpPr>
            <a:spLocks noGrp="1"/>
          </p:cNvSpPr>
          <p:nvPr>
            <p:ph type="pic" sz="quarter" idx="15" hasCustomPrompt="1"/>
          </p:nvPr>
        </p:nvSpPr>
        <p:spPr>
          <a:xfrm>
            <a:off x="115867" y="0"/>
            <a:ext cx="3968496" cy="6858000"/>
          </a:xfrm>
          <a:blipFill>
            <a:blip r:embed="rId2">
              <a:alphaModFix amt="60000"/>
            </a:blip>
            <a:stretch>
              <a:fillRect/>
            </a:stretch>
          </a:blipFill>
        </p:spPr>
        <p:txBody>
          <a:bodyPr/>
          <a:lstStyle>
            <a:lvl1pPr marL="0" indent="0">
              <a:buNone/>
              <a:defRPr/>
            </a:lvl1pPr>
          </a:lstStyle>
          <a:p>
            <a:r>
              <a:rPr lang="en-US" dirty="0"/>
              <a:t>.</a:t>
            </a:r>
          </a:p>
        </p:txBody>
      </p:sp>
      <p:grpSp>
        <p:nvGrpSpPr>
          <p:cNvPr id="11" name="Group 10">
            <a:extLst>
              <a:ext uri="{FF2B5EF4-FFF2-40B4-BE49-F238E27FC236}">
                <a16:creationId xmlns:a16="http://schemas.microsoft.com/office/drawing/2014/main" id="{3F50B082-E806-677A-B150-164003C5BF2E}"/>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CEBF228F-ECC6-8326-8C59-4539BE646E4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9E235C-963A-D79C-5145-5233B1FD5A8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06516" y="1472183"/>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46FDC5C-46E3-4585-C089-E091BE6E5D36}"/>
              </a:ext>
            </a:extLst>
          </p:cNvPr>
          <p:cNvSpPr>
            <a:spLocks noGrp="1"/>
          </p:cNvSpPr>
          <p:nvPr>
            <p:ph type="ftr" sz="quarter" idx="17"/>
          </p:nvPr>
        </p:nvSpPr>
        <p:spPr>
          <a:xfrm>
            <a:off x="4706516" y="6318504"/>
            <a:ext cx="4096512" cy="365760"/>
          </a:xfrm>
        </p:spPr>
        <p:txBody>
          <a:bodyPr/>
          <a:lstStyle/>
          <a:p>
            <a:r>
              <a:rPr lang="en-US" dirty="0"/>
              <a:t>Sample Footer Text</a:t>
            </a:r>
          </a:p>
        </p:txBody>
      </p:sp>
      <p:sp>
        <p:nvSpPr>
          <p:cNvPr id="3" name="Date Placeholder 2">
            <a:extLst>
              <a:ext uri="{FF2B5EF4-FFF2-40B4-BE49-F238E27FC236}">
                <a16:creationId xmlns:a16="http://schemas.microsoft.com/office/drawing/2014/main" id="{5721447D-8AA6-9863-0212-376200A916F4}"/>
              </a:ext>
            </a:extLst>
          </p:cNvPr>
          <p:cNvSpPr>
            <a:spLocks noGrp="1"/>
          </p:cNvSpPr>
          <p:nvPr>
            <p:ph type="dt" sz="half" idx="16"/>
          </p:nvPr>
        </p:nvSpPr>
        <p:spPr>
          <a:xfrm>
            <a:off x="8729070" y="6318504"/>
            <a:ext cx="2838090" cy="365760"/>
          </a:xfrm>
        </p:spPr>
        <p:txBody>
          <a:bodyPr/>
          <a:lstStyle/>
          <a:p>
            <a:fld id="{D9193AC5-F257-4C01-8A7B-A4CD87F22F04}" type="datetime1">
              <a:rPr lang="en-US" smtClean="0"/>
              <a:t>7/6/2025</a:t>
            </a:fld>
            <a:endParaRPr lang="en-US" dirty="0"/>
          </a:p>
        </p:txBody>
      </p:sp>
      <p:sp>
        <p:nvSpPr>
          <p:cNvPr id="9" name="Slide Number Placeholder 8">
            <a:extLst>
              <a:ext uri="{FF2B5EF4-FFF2-40B4-BE49-F238E27FC236}">
                <a16:creationId xmlns:a16="http://schemas.microsoft.com/office/drawing/2014/main" id="{86395A93-90A0-8500-32A5-2011DF9658F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5187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AE7BB9-8F3B-888B-7C5F-C693E4B78B3D}"/>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7CA2AA3A-CAA5-475A-C3CD-9ABFCE2B0092}"/>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3ED07E-CBE3-22B8-BCE0-4F98BB64C4C6}"/>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573413"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72184"/>
            <a:ext cx="4573413"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42B6E2F6-1C60-7678-922C-01C4DB211D7A}"/>
              </a:ext>
            </a:extLst>
          </p:cNvPr>
          <p:cNvSpPr>
            <a:spLocks noGrp="1"/>
          </p:cNvSpPr>
          <p:nvPr>
            <p:ph type="ftr" sz="quarter" idx="17"/>
          </p:nvPr>
        </p:nvSpPr>
        <p:spPr>
          <a:xfrm>
            <a:off x="612648" y="6318504"/>
            <a:ext cx="2743200" cy="365760"/>
          </a:xfrm>
        </p:spPr>
        <p:txBody>
          <a:bodyPr/>
          <a:lstStyle/>
          <a:p>
            <a:r>
              <a:rPr lang="en-US" dirty="0"/>
              <a:t>Sample Footer Text</a:t>
            </a:r>
          </a:p>
        </p:txBody>
      </p:sp>
      <p:sp>
        <p:nvSpPr>
          <p:cNvPr id="4" name="Date Placeholder 3">
            <a:extLst>
              <a:ext uri="{FF2B5EF4-FFF2-40B4-BE49-F238E27FC236}">
                <a16:creationId xmlns:a16="http://schemas.microsoft.com/office/drawing/2014/main" id="{0D5BA7FF-A77E-82D8-382F-C60F9EB7D403}"/>
              </a:ext>
            </a:extLst>
          </p:cNvPr>
          <p:cNvSpPr>
            <a:spLocks noGrp="1"/>
          </p:cNvSpPr>
          <p:nvPr>
            <p:ph type="dt" sz="half" idx="16"/>
          </p:nvPr>
        </p:nvSpPr>
        <p:spPr>
          <a:xfrm>
            <a:off x="3355847" y="6318504"/>
            <a:ext cx="1418733" cy="365760"/>
          </a:xfrm>
        </p:spPr>
        <p:txBody>
          <a:bodyPr/>
          <a:lstStyle/>
          <a:p>
            <a:fld id="{A64EBB10-E93E-4729-97C4-FAB8DF4548E2}" type="datetime1">
              <a:rPr lang="en-US" smtClean="0"/>
              <a:t>7/6/2025</a:t>
            </a:fld>
            <a:endParaRPr lang="en-US" dirty="0"/>
          </a:p>
        </p:txBody>
      </p:sp>
      <p:sp>
        <p:nvSpPr>
          <p:cNvPr id="13" name="Slide Number Placeholder 12">
            <a:extLst>
              <a:ext uri="{FF2B5EF4-FFF2-40B4-BE49-F238E27FC236}">
                <a16:creationId xmlns:a16="http://schemas.microsoft.com/office/drawing/2014/main" id="{277AED5A-2B3B-6F43-CA78-5BF85217FD6E}"/>
              </a:ext>
            </a:extLst>
          </p:cNvPr>
          <p:cNvSpPr>
            <a:spLocks noGrp="1"/>
          </p:cNvSpPr>
          <p:nvPr>
            <p:ph type="sldNum" sz="quarter" idx="18"/>
          </p:nvPr>
        </p:nvSpPr>
        <p:spPr>
          <a:xfrm>
            <a:off x="4692285" y="6318504"/>
            <a:ext cx="493776" cy="365760"/>
          </a:xfrm>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EC59C038-AFE7-F1BB-D482-33E170892572}"/>
              </a:ext>
            </a:extLst>
          </p:cNvPr>
          <p:cNvSpPr>
            <a:spLocks noGrp="1"/>
          </p:cNvSpPr>
          <p:nvPr>
            <p:ph type="pic" sz="quarter" idx="15" hasCustomPrompt="1"/>
          </p:nvPr>
        </p:nvSpPr>
        <p:spPr>
          <a:xfrm>
            <a:off x="5844556" y="0"/>
            <a:ext cx="6224082" cy="6858000"/>
          </a:xfrm>
          <a:blipFill>
            <a:blip r:embed="rId2">
              <a:alphaModFix amt="60000"/>
            </a:blip>
            <a:stretch>
              <a:fillRect/>
            </a:stretch>
          </a:blipFill>
        </p:spPr>
        <p:txBody>
          <a:bodyPr/>
          <a:lstStyle>
            <a:lvl1pPr marL="0" indent="0">
              <a:buNone/>
              <a:defRPr/>
            </a:lvl1pPr>
          </a:lstStyle>
          <a:p>
            <a:r>
              <a:rPr lang="en-US" dirty="0"/>
              <a:t>.</a:t>
            </a:r>
          </a:p>
        </p:txBody>
      </p:sp>
    </p:spTree>
    <p:extLst>
      <p:ext uri="{BB962C8B-B14F-4D97-AF65-F5344CB8AC3E}">
        <p14:creationId xmlns:p14="http://schemas.microsoft.com/office/powerpoint/2010/main" val="2600584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389120"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084832"/>
            <a:ext cx="4389120" cy="41696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7497486-A221-C6D1-050D-0B3DB326465B}"/>
              </a:ext>
            </a:extLst>
          </p:cNvPr>
          <p:cNvSpPr>
            <a:spLocks noGrp="1"/>
          </p:cNvSpPr>
          <p:nvPr>
            <p:ph type="ftr" sz="quarter" idx="17"/>
          </p:nvPr>
        </p:nvSpPr>
        <p:spPr>
          <a:xfrm>
            <a:off x="612648" y="6318504"/>
            <a:ext cx="2651760" cy="365760"/>
          </a:xfrm>
        </p:spPr>
        <p:txBody>
          <a:bodyPr/>
          <a:lstStyle/>
          <a:p>
            <a:r>
              <a:rPr lang="en-US" dirty="0"/>
              <a:t>Sample Footer Text</a:t>
            </a:r>
          </a:p>
        </p:txBody>
      </p:sp>
      <p:sp>
        <p:nvSpPr>
          <p:cNvPr id="3" name="Date Placeholder 2">
            <a:extLst>
              <a:ext uri="{FF2B5EF4-FFF2-40B4-BE49-F238E27FC236}">
                <a16:creationId xmlns:a16="http://schemas.microsoft.com/office/drawing/2014/main" id="{3907AE70-2FE3-1872-0811-BC089F612855}"/>
              </a:ext>
            </a:extLst>
          </p:cNvPr>
          <p:cNvSpPr>
            <a:spLocks noGrp="1"/>
          </p:cNvSpPr>
          <p:nvPr>
            <p:ph type="dt" sz="half" idx="16"/>
          </p:nvPr>
        </p:nvSpPr>
        <p:spPr>
          <a:xfrm>
            <a:off x="3264408" y="6318504"/>
            <a:ext cx="1325880" cy="365760"/>
          </a:xfrm>
        </p:spPr>
        <p:txBody>
          <a:bodyPr/>
          <a:lstStyle/>
          <a:p>
            <a:fld id="{7040DD2C-7FC6-41A9-87A2-29E4EDD4A815}" type="datetime1">
              <a:rPr lang="en-US" smtClean="0"/>
              <a:t>7/6/2025</a:t>
            </a:fld>
            <a:endParaRPr lang="en-US" dirty="0"/>
          </a:p>
        </p:txBody>
      </p:sp>
      <p:sp>
        <p:nvSpPr>
          <p:cNvPr id="9" name="Slide Number Placeholder 8">
            <a:extLst>
              <a:ext uri="{FF2B5EF4-FFF2-40B4-BE49-F238E27FC236}">
                <a16:creationId xmlns:a16="http://schemas.microsoft.com/office/drawing/2014/main" id="{193EE6EB-FF56-B8A3-1408-5C43C49B256E}"/>
              </a:ext>
            </a:extLst>
          </p:cNvPr>
          <p:cNvSpPr>
            <a:spLocks noGrp="1"/>
          </p:cNvSpPr>
          <p:nvPr>
            <p:ph type="sldNum" sz="quarter" idx="18"/>
          </p:nvPr>
        </p:nvSpPr>
        <p:spPr>
          <a:xfrm>
            <a:off x="4507992" y="6318504"/>
            <a:ext cx="493776" cy="365760"/>
          </a:xfrm>
        </p:spPr>
        <p:txBody>
          <a:bodyPr/>
          <a:lstStyle/>
          <a:p>
            <a:fld id="{CC057153-B650-4DEB-B370-79DDCFDCE934}" type="slidenum">
              <a:rPr lang="en-US" smtClean="0"/>
              <a:pPr/>
              <a:t>‹#›</a:t>
            </a:fld>
            <a:endParaRPr lang="en-US" dirty="0"/>
          </a:p>
        </p:txBody>
      </p:sp>
      <p:sp>
        <p:nvSpPr>
          <p:cNvPr id="10" name="Picture Placeholder 9">
            <a:extLst>
              <a:ext uri="{FF2B5EF4-FFF2-40B4-BE49-F238E27FC236}">
                <a16:creationId xmlns:a16="http://schemas.microsoft.com/office/drawing/2014/main" id="{EE2866F3-0262-FC88-23E2-359D75EA8A79}"/>
              </a:ext>
            </a:extLst>
          </p:cNvPr>
          <p:cNvSpPr>
            <a:spLocks noGrp="1"/>
          </p:cNvSpPr>
          <p:nvPr>
            <p:ph type="pic" sz="quarter" idx="15" hasCustomPrompt="1"/>
          </p:nvPr>
        </p:nvSpPr>
        <p:spPr>
          <a:xfrm>
            <a:off x="5660263" y="0"/>
            <a:ext cx="6408375" cy="6858000"/>
          </a:xfrm>
          <a:blipFill>
            <a:blip r:embed="rId2">
              <a:alphaModFix amt="60000"/>
            </a:blip>
            <a:stretch>
              <a:fillRect/>
            </a:stretch>
          </a:blipFill>
        </p:spPr>
        <p:txBody>
          <a:bodyPr/>
          <a:lstStyle>
            <a:lvl1pPr marL="0" indent="0">
              <a:buNone/>
              <a:defRPr/>
            </a:lvl1pPr>
          </a:lstStyle>
          <a:p>
            <a:r>
              <a:rPr lang="en-US" dirty="0"/>
              <a:t>.</a:t>
            </a:r>
          </a:p>
        </p:txBody>
      </p:sp>
      <p:grpSp>
        <p:nvGrpSpPr>
          <p:cNvPr id="11" name="Group 10">
            <a:extLst>
              <a:ext uri="{FF2B5EF4-FFF2-40B4-BE49-F238E27FC236}">
                <a16:creationId xmlns:a16="http://schemas.microsoft.com/office/drawing/2014/main" id="{5D76C82F-0CA8-713E-E19A-65D51910A5DC}"/>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C3A0EB22-0640-E9D6-5C90-504668EDC47C}"/>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95F219-6751-8C9C-0F4E-1048F537CB6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2786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C494689-2DF4-F719-B5A3-0E33B5AB963F}"/>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7" name="Rectangle 16">
              <a:extLst>
                <a:ext uri="{FF2B5EF4-FFF2-40B4-BE49-F238E27FC236}">
                  <a16:creationId xmlns:a16="http://schemas.microsoft.com/office/drawing/2014/main" id="{258C88C8-2ADC-03E1-DA79-C09C9FFCB40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E9281E-3F01-B630-B5DF-17CEE295D67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22376"/>
            <a:ext cx="3017520" cy="3364992"/>
          </a:xfrm>
        </p:spPr>
        <p:txBody>
          <a:bodyPr anchor="t"/>
          <a:lstStyle/>
          <a:p>
            <a:r>
              <a:rPr lang="en-US" dirty="0"/>
              <a:t>Click to edit Master title style</a:t>
            </a:r>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hasCustomPrompt="1"/>
          </p:nvPr>
        </p:nvSpPr>
        <p:spPr>
          <a:xfrm>
            <a:off x="4105656" y="722376"/>
            <a:ext cx="3417212" cy="5440680"/>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998356" y="722376"/>
            <a:ext cx="356616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B46F9121-A740-6137-350B-F287FC3F65ED}"/>
              </a:ext>
            </a:extLst>
          </p:cNvPr>
          <p:cNvSpPr>
            <a:spLocks noGrp="1"/>
          </p:cNvSpPr>
          <p:nvPr>
            <p:ph type="ftr" sz="quarter" idx="17"/>
          </p:nvPr>
        </p:nvSpPr>
        <p:spPr/>
        <p:txBody>
          <a:bodyPr/>
          <a:lstStyle/>
          <a:p>
            <a:r>
              <a:rPr lang="en-US" dirty="0"/>
              <a:t>Sample Footer Text</a:t>
            </a:r>
          </a:p>
        </p:txBody>
      </p:sp>
      <p:sp>
        <p:nvSpPr>
          <p:cNvPr id="9" name="Date Placeholder 8">
            <a:extLst>
              <a:ext uri="{FF2B5EF4-FFF2-40B4-BE49-F238E27FC236}">
                <a16:creationId xmlns:a16="http://schemas.microsoft.com/office/drawing/2014/main" id="{71DDF62D-265F-648C-DEAF-A6B63AFE9A88}"/>
              </a:ext>
            </a:extLst>
          </p:cNvPr>
          <p:cNvSpPr>
            <a:spLocks noGrp="1"/>
          </p:cNvSpPr>
          <p:nvPr>
            <p:ph type="dt" sz="half" idx="16"/>
          </p:nvPr>
        </p:nvSpPr>
        <p:spPr/>
        <p:txBody>
          <a:bodyPr/>
          <a:lstStyle/>
          <a:p>
            <a:fld id="{C8E3A8ED-7C53-48B7-8E07-F767A8357B67}" type="datetime1">
              <a:rPr lang="en-US" smtClean="0"/>
              <a:t>7/6/2025</a:t>
            </a:fld>
            <a:endParaRPr lang="en-US" dirty="0"/>
          </a:p>
        </p:txBody>
      </p:sp>
      <p:sp>
        <p:nvSpPr>
          <p:cNvPr id="15" name="Slide Number Placeholder 14">
            <a:extLst>
              <a:ext uri="{FF2B5EF4-FFF2-40B4-BE49-F238E27FC236}">
                <a16:creationId xmlns:a16="http://schemas.microsoft.com/office/drawing/2014/main" id="{4B1E5F69-8168-1838-71D3-E395524793E7}"/>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22003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B5D765-4DB1-83CD-C254-A90B6611CFB6}"/>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C69A84EF-6D24-A163-8B58-B5389FD4DDD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9A50A9-013C-611D-B106-1ED459519F5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502920"/>
            <a:ext cx="3401568" cy="1444752"/>
          </a:xfrm>
        </p:spPr>
        <p:txBody>
          <a:bodyPr anchor="b"/>
          <a:lstStyle/>
          <a:p>
            <a:r>
              <a:rPr lang="en-US" dirty="0"/>
              <a:t>Click to edit Master title style</a:t>
            </a:r>
          </a:p>
        </p:txBody>
      </p:sp>
      <p:sp>
        <p:nvSpPr>
          <p:cNvPr id="12" name="Picture Placeholder 11">
            <a:extLst>
              <a:ext uri="{FF2B5EF4-FFF2-40B4-BE49-F238E27FC236}">
                <a16:creationId xmlns:a16="http://schemas.microsoft.com/office/drawing/2014/main" id="{F8A45037-DD9A-9287-B37A-49CD4CC3CAFB}"/>
              </a:ext>
            </a:extLst>
          </p:cNvPr>
          <p:cNvSpPr>
            <a:spLocks noGrp="1"/>
          </p:cNvSpPr>
          <p:nvPr>
            <p:ph type="pic" sz="quarter" idx="15" hasCustomPrompt="1"/>
          </p:nvPr>
        </p:nvSpPr>
        <p:spPr>
          <a:xfrm>
            <a:off x="115866" y="-1"/>
            <a:ext cx="7397496" cy="6857999"/>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6F5CC625-CD4F-F9C5-5E5D-05B78AE7CEE1}"/>
              </a:ext>
            </a:extLst>
          </p:cNvPr>
          <p:cNvSpPr>
            <a:spLocks noGrp="1"/>
          </p:cNvSpPr>
          <p:nvPr>
            <p:ph type="ftr" sz="quarter" idx="17"/>
          </p:nvPr>
        </p:nvSpPr>
        <p:spPr>
          <a:xfrm>
            <a:off x="8165592" y="6318504"/>
            <a:ext cx="2333520" cy="365760"/>
          </a:xfrm>
        </p:spPr>
        <p:txBody>
          <a:bodyPr/>
          <a:lstStyle/>
          <a:p>
            <a:r>
              <a:rPr lang="en-US" dirty="0"/>
              <a:t>Sample Footer Text</a:t>
            </a:r>
          </a:p>
        </p:txBody>
      </p:sp>
      <p:sp>
        <p:nvSpPr>
          <p:cNvPr id="4" name="Date Placeholder 3">
            <a:extLst>
              <a:ext uri="{FF2B5EF4-FFF2-40B4-BE49-F238E27FC236}">
                <a16:creationId xmlns:a16="http://schemas.microsoft.com/office/drawing/2014/main" id="{1762B38A-33A6-F8AC-C9B9-FA400D29071B}"/>
              </a:ext>
            </a:extLst>
          </p:cNvPr>
          <p:cNvSpPr>
            <a:spLocks noGrp="1"/>
          </p:cNvSpPr>
          <p:nvPr>
            <p:ph type="dt" sz="half" idx="16"/>
          </p:nvPr>
        </p:nvSpPr>
        <p:spPr>
          <a:xfrm>
            <a:off x="10504406" y="6318504"/>
            <a:ext cx="1062754" cy="365760"/>
          </a:xfrm>
        </p:spPr>
        <p:txBody>
          <a:bodyPr/>
          <a:lstStyle/>
          <a:p>
            <a:fld id="{81AC3B39-0D1D-4C0E-BE8E-C570B18D6B3B}" type="datetime1">
              <a:rPr lang="en-US" smtClean="0"/>
              <a:t>7/6/2025</a:t>
            </a:fld>
            <a:endParaRPr lang="en-US" dirty="0"/>
          </a:p>
        </p:txBody>
      </p:sp>
      <p:sp>
        <p:nvSpPr>
          <p:cNvPr id="13" name="Slide Number Placeholder 12">
            <a:extLst>
              <a:ext uri="{FF2B5EF4-FFF2-40B4-BE49-F238E27FC236}">
                <a16:creationId xmlns:a16="http://schemas.microsoft.com/office/drawing/2014/main" id="{E5B1B358-15B5-2BEF-0B1B-0BC9F05FFA1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143117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401568"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2648"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648" y="6318504"/>
            <a:ext cx="1975502" cy="365760"/>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588150" y="6318504"/>
            <a:ext cx="1014586" cy="365760"/>
          </a:xfrm>
        </p:spPr>
        <p:txBody>
          <a:bodyPr/>
          <a:lstStyle>
            <a:lvl1pPr>
              <a:defRPr>
                <a:solidFill>
                  <a:schemeClr val="tx1"/>
                </a:solidFill>
                <a:effectLst/>
              </a:defRPr>
            </a:lvl1pPr>
          </a:lstStyle>
          <a:p>
            <a:fld id="{0780F3AB-C899-4854-A4A4-B2E20F203358}" type="datetime1">
              <a:rPr lang="en-US" smtClean="0"/>
              <a:t>7/6/2025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520440" y="6318504"/>
            <a:ext cx="493776" cy="365760"/>
          </a:xfrm>
        </p:spPr>
        <p:txBody>
          <a:bodyPr/>
          <a:lstStyle/>
          <a:p>
            <a:fld id="{CC057153-B650-4DEB-B370-79DDCFDCE934}" type="slidenum">
              <a:rPr lang="en-US" smtClean="0"/>
              <a:t>‹#›</a:t>
            </a:fld>
            <a:endParaRPr lang="en-US"/>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hasCustomPrompt="1"/>
          </p:nvPr>
        </p:nvSpPr>
        <p:spPr>
          <a:xfrm>
            <a:off x="4802819" y="0"/>
            <a:ext cx="7265819" cy="6858000"/>
          </a:xfrm>
          <a:blipFill>
            <a:blip r:embed="rId2">
              <a:alphaModFix amt="60000"/>
            </a:blip>
            <a:stretch>
              <a:fillRect/>
            </a:stretch>
          </a:blipFill>
        </p:spPr>
        <p:txBody>
          <a:bodyPr/>
          <a:lstStyle>
            <a:lvl1pPr marL="0" indent="0">
              <a:buNone/>
              <a:defRPr/>
            </a:lvl1pPr>
          </a:lstStyle>
          <a:p>
            <a:r>
              <a:rPr lang="en-US" dirty="0"/>
              <a:t>.</a:t>
            </a:r>
          </a:p>
        </p:txBody>
      </p:sp>
      <p:grpSp>
        <p:nvGrpSpPr>
          <p:cNvPr id="11" name="Group 10">
            <a:extLst>
              <a:ext uri="{FF2B5EF4-FFF2-40B4-BE49-F238E27FC236}">
                <a16:creationId xmlns:a16="http://schemas.microsoft.com/office/drawing/2014/main" id="{DCFD1FA7-C4E8-DE5C-3B9D-DCD115B6C327}"/>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C133272-DC27-4D54-F532-D2039EAA5D9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C8420D-B6AB-D6E7-38A4-FFF30B404590}"/>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44031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dirty="0"/>
              <a:t>Click to edit Master title style</a:t>
            </a:r>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hasCustomPrompt="1"/>
          </p:nvPr>
        </p:nvSpPr>
        <p:spPr>
          <a:xfrm>
            <a:off x="115866" y="0"/>
            <a:ext cx="7397496" cy="6858000"/>
          </a:xfrm>
          <a:blipFill dpi="0" rotWithShape="1">
            <a:blip r:embed="rId2">
              <a:alphaModFix amt="60000"/>
            </a:blip>
            <a:srcRect/>
            <a:stretch>
              <a:fillRect/>
            </a:stretch>
          </a:blipFill>
        </p:spPr>
        <p:txBody>
          <a:bodyPr/>
          <a:lstStyle>
            <a:lvl1pPr marL="0" indent="0">
              <a:buNone/>
              <a:defRPr/>
            </a:lvl1pPr>
          </a:lstStyle>
          <a:p>
            <a:r>
              <a:rPr lang="en-US" dirty="0"/>
              <a:t>.</a:t>
            </a:r>
          </a:p>
        </p:txBody>
      </p:sp>
      <p:grpSp>
        <p:nvGrpSpPr>
          <p:cNvPr id="11" name="Group 10">
            <a:extLst>
              <a:ext uri="{FF2B5EF4-FFF2-40B4-BE49-F238E27FC236}">
                <a16:creationId xmlns:a16="http://schemas.microsoft.com/office/drawing/2014/main" id="{E02754B6-EAB4-945C-FC4E-F8F7D453BCCD}"/>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A699CF6F-40DA-4FCF-FBCF-9907CB96FB7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C8A1CA-3094-3344-5C05-30F5E18CD02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r>
              <a:rPr lang="en-US" dirty="0"/>
              <a:t>Sample Footer Text</a:t>
            </a:r>
          </a:p>
        </p:txBody>
      </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1095A040-388D-41D5-A09F-3EC1A1D097A8}" type="datetime1">
              <a:rPr lang="en-US" smtClean="0"/>
              <a:t>7/6/2025</a:t>
            </a:fld>
            <a:endParaRPr lang="en-US" dirty="0"/>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05029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vert="horz" lIns="91440" tIns="45720" rIns="91440" bIns="45720" rtlCol="0" anchor="t">
            <a:normAutofit/>
          </a:bodyPr>
          <a:lstStyle>
            <a:lvl1pPr>
              <a:defRPr lang="en-US" sz="4000" dirty="0">
                <a:gradFill>
                  <a:gsLst>
                    <a:gs pos="0">
                      <a:schemeClr val="accent2"/>
                    </a:gs>
                    <a:gs pos="100000">
                      <a:schemeClr val="accent5"/>
                    </a:gs>
                  </a:gsLst>
                  <a:lin ang="15600000" scaled="0"/>
                </a:gra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5138927"/>
            <a:ext cx="3200400" cy="1197864"/>
          </a:xfrm>
        </p:spPr>
        <p:txBody>
          <a:bodyPr vert="horz" lIns="91440" tIns="45720" rIns="91440" bIns="45720" rtlCol="0">
            <a:normAutofit/>
          </a:bodyPr>
          <a:lstStyle>
            <a:lvl1pPr marL="0" indent="0">
              <a:buNone/>
              <a:defRPr lang="en-US" sz="2000" dirty="0"/>
            </a:lvl1pPr>
          </a:lstStyle>
          <a:p>
            <a:pPr lvl="0"/>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7548451" cy="6858000"/>
          </a:xfrm>
          <a:blipFill>
            <a:blip r:embed="rId2">
              <a:alphaModFix amt="70000"/>
            </a:blip>
            <a:stretch>
              <a:fillRect/>
            </a:stretch>
          </a:blipFill>
        </p:spPr>
        <p:txBody>
          <a:bodyPr/>
          <a:lstStyle>
            <a:lvl1pPr marL="0" indent="0">
              <a:buNone/>
              <a:defRPr/>
            </a:lvl1pPr>
          </a:lstStyle>
          <a:p>
            <a:r>
              <a:rPr lang="en-US" dirty="0"/>
              <a:t>.</a:t>
            </a:r>
          </a:p>
        </p:txBody>
      </p:sp>
      <p:grpSp>
        <p:nvGrpSpPr>
          <p:cNvPr id="7" name="Group 6">
            <a:extLst>
              <a:ext uri="{FF2B5EF4-FFF2-40B4-BE49-F238E27FC236}">
                <a16:creationId xmlns:a16="http://schemas.microsoft.com/office/drawing/2014/main" id="{9BCBE317-7590-8646-B2DB-5BED6EE8A19B}"/>
              </a:ext>
              <a:ext uri="{C183D7F6-B498-43B3-948B-1728B52AA6E4}">
                <adec:decorative xmlns:adec="http://schemas.microsoft.com/office/drawing/2017/decorative" val="1"/>
              </a:ext>
            </a:extLst>
          </p:cNvPr>
          <p:cNvGrpSpPr/>
          <p:nvPr/>
        </p:nvGrpSpPr>
        <p:grpSpPr>
          <a:xfrm rot="5400000">
            <a:off x="4181134" y="3367319"/>
            <a:ext cx="6858000" cy="123363"/>
            <a:chOff x="-5025" y="6737718"/>
            <a:chExt cx="12207200" cy="123363"/>
          </a:xfrm>
        </p:grpSpPr>
        <p:sp>
          <p:nvSpPr>
            <p:cNvPr id="8" name="Rectangle 7">
              <a:extLst>
                <a:ext uri="{FF2B5EF4-FFF2-40B4-BE49-F238E27FC236}">
                  <a16:creationId xmlns:a16="http://schemas.microsoft.com/office/drawing/2014/main" id="{55B255D3-4FB2-87A8-E502-9CDE10990A39}"/>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D15F704-CD21-A249-03F6-4F036D21400B}"/>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a:extLst>
              <a:ext uri="{FF2B5EF4-FFF2-40B4-BE49-F238E27FC236}">
                <a16:creationId xmlns:a16="http://schemas.microsoft.com/office/drawing/2014/main" id="{6B30B7E9-D8D3-BC56-A758-6C86B58C0AC5}"/>
              </a:ext>
            </a:extLst>
          </p:cNvPr>
          <p:cNvSpPr>
            <a:spLocks noGrp="1"/>
          </p:cNvSpPr>
          <p:nvPr>
            <p:ph type="ftr" sz="quarter" idx="15"/>
          </p:nvPr>
        </p:nvSpPr>
        <p:spPr>
          <a:xfrm>
            <a:off x="8247888" y="6318504"/>
            <a:ext cx="2459736" cy="365760"/>
          </a:xfrm>
        </p:spPr>
        <p:txBody>
          <a:bodyPr/>
          <a:lstStyle/>
          <a:p>
            <a:r>
              <a:rPr lang="en-US" dirty="0"/>
              <a:t>Sample Footer Text</a:t>
            </a:r>
          </a:p>
        </p:txBody>
      </p:sp>
      <p:sp>
        <p:nvSpPr>
          <p:cNvPr id="4" name="Date Placeholder 3">
            <a:extLst>
              <a:ext uri="{FF2B5EF4-FFF2-40B4-BE49-F238E27FC236}">
                <a16:creationId xmlns:a16="http://schemas.microsoft.com/office/drawing/2014/main" id="{3D4FF974-138E-88CF-9001-1A07C67D1DFD}"/>
              </a:ext>
            </a:extLst>
          </p:cNvPr>
          <p:cNvSpPr>
            <a:spLocks noGrp="1"/>
          </p:cNvSpPr>
          <p:nvPr>
            <p:ph type="dt" sz="half" idx="14"/>
          </p:nvPr>
        </p:nvSpPr>
        <p:spPr>
          <a:xfrm>
            <a:off x="10707624" y="6318504"/>
            <a:ext cx="859536" cy="365760"/>
          </a:xfrm>
        </p:spPr>
        <p:txBody>
          <a:bodyPr/>
          <a:lstStyle/>
          <a:p>
            <a:fld id="{A6379DD5-AE65-4D02-9BCE-257CC17A63B7}" type="datetime1">
              <a:rPr lang="en-US" smtClean="0"/>
              <a:t>7/6/2025</a:t>
            </a:fld>
            <a:endParaRPr lang="en-US" dirty="0"/>
          </a:p>
        </p:txBody>
      </p:sp>
      <p:sp>
        <p:nvSpPr>
          <p:cNvPr id="6" name="Slide Number Placeholder 5">
            <a:extLst>
              <a:ext uri="{FF2B5EF4-FFF2-40B4-BE49-F238E27FC236}">
                <a16:creationId xmlns:a16="http://schemas.microsoft.com/office/drawing/2014/main" id="{E1DA7CD4-7B92-1CD1-A9F0-94B053972CA3}"/>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30886397"/>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56312"/>
            <a:ext cx="3647839" cy="1420235"/>
          </a:xfrm>
        </p:spPr>
        <p:txBody>
          <a:bodyPr anchor="t">
            <a:normAutofit/>
          </a:bodyPr>
          <a:lstStyle>
            <a:lvl1pPr>
              <a:defRPr sz="3200"/>
            </a:lvl1pPr>
          </a:lstStyle>
          <a:p>
            <a:r>
              <a:rPr lang="en-US" dirty="0"/>
              <a:t>Click to edit Master title style</a:t>
            </a:r>
          </a:p>
        </p:txBody>
      </p:sp>
      <p:sp>
        <p:nvSpPr>
          <p:cNvPr id="4" name="Picture Placeholder 3">
            <a:extLst>
              <a:ext uri="{FF2B5EF4-FFF2-40B4-BE49-F238E27FC236}">
                <a16:creationId xmlns:a16="http://schemas.microsoft.com/office/drawing/2014/main" id="{1C17E7B2-E2F9-D41D-D140-E89E0C3F5B96}"/>
              </a:ext>
            </a:extLst>
          </p:cNvPr>
          <p:cNvSpPr>
            <a:spLocks noGrp="1"/>
          </p:cNvSpPr>
          <p:nvPr>
            <p:ph type="pic" sz="quarter" idx="16" hasCustomPrompt="1"/>
          </p:nvPr>
        </p:nvSpPr>
        <p:spPr>
          <a:xfrm>
            <a:off x="0" y="1"/>
            <a:ext cx="12192000" cy="4591025"/>
          </a:xfrm>
          <a:blipFill dpi="0" rotWithShape="1">
            <a:blip r:embed="rId2">
              <a:alphaModFix amt="60000"/>
            </a:blip>
            <a:srcRect/>
            <a:stretch>
              <a:fillRect/>
            </a:stretch>
          </a:blipFill>
        </p:spPr>
        <p:txBody>
          <a:bodyPr/>
          <a:lstStyle>
            <a:lvl1pPr marL="0" indent="0">
              <a:buNone/>
              <a:defRPr/>
            </a:lvl1pPr>
          </a:lstStyle>
          <a:p>
            <a:r>
              <a:rPr lang="en-US" dirty="0"/>
              <a:t>.</a:t>
            </a:r>
          </a:p>
        </p:txBody>
      </p:sp>
      <p:grpSp>
        <p:nvGrpSpPr>
          <p:cNvPr id="9" name="Group 8">
            <a:extLst>
              <a:ext uri="{FF2B5EF4-FFF2-40B4-BE49-F238E27FC236}">
                <a16:creationId xmlns:a16="http://schemas.microsoft.com/office/drawing/2014/main" id="{7A6CD91D-B3A8-3626-F189-B9F77A315DD9}"/>
              </a:ext>
              <a:ext uri="{C183D7F6-B498-43B3-948B-1728B52AA6E4}">
                <adec:decorative xmlns:adec="http://schemas.microsoft.com/office/drawing/2017/decorative" val="1"/>
              </a:ext>
            </a:extLst>
          </p:cNvPr>
          <p:cNvGrpSpPr/>
          <p:nvPr/>
        </p:nvGrpSpPr>
        <p:grpSpPr>
          <a:xfrm rot="10800000">
            <a:off x="0" y="4591027"/>
            <a:ext cx="12198096" cy="123363"/>
            <a:chOff x="-5025" y="6737718"/>
            <a:chExt cx="12207200" cy="123363"/>
          </a:xfrm>
        </p:grpSpPr>
        <p:sp>
          <p:nvSpPr>
            <p:cNvPr id="10" name="Rectangle 9">
              <a:extLst>
                <a:ext uri="{FF2B5EF4-FFF2-40B4-BE49-F238E27FC236}">
                  <a16:creationId xmlns:a16="http://schemas.microsoft.com/office/drawing/2014/main" id="{6869147E-E51A-3B94-6CD8-EE629F8797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CD771F-7FFC-BCEC-B388-8883BD9CBC6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257800" y="4956312"/>
            <a:ext cx="6309360" cy="1420235"/>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ECB542C-378A-4AAF-83EE-A3767FF83605}" type="datetime1">
              <a:rPr lang="en-US" smtClean="0"/>
              <a:t>7/6/2025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82240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093596"/>
            <a:ext cx="2953618" cy="2007912"/>
          </a:xfrm>
        </p:spPr>
        <p:txBody>
          <a:bodyPr anchor="t">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B8FB154D-4A60-735B-FA5C-F17F96D0F7DD}"/>
              </a:ext>
            </a:extLst>
          </p:cNvPr>
          <p:cNvSpPr>
            <a:spLocks noGrp="1"/>
          </p:cNvSpPr>
          <p:nvPr>
            <p:ph type="pic" sz="quarter" idx="15" hasCustomPrompt="1"/>
          </p:nvPr>
        </p:nvSpPr>
        <p:spPr>
          <a:xfrm>
            <a:off x="0" y="0"/>
            <a:ext cx="12192000" cy="3700807"/>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68555" y="4093596"/>
            <a:ext cx="7298605" cy="2289578"/>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3BD91724-58CE-FA68-1E24-9CD57621C129}"/>
              </a:ext>
            </a:extLst>
          </p:cNvPr>
          <p:cNvSpPr>
            <a:spLocks noGrp="1"/>
          </p:cNvSpPr>
          <p:nvPr>
            <p:ph type="ftr" sz="quarter" idx="17"/>
          </p:nvPr>
        </p:nvSpPr>
        <p:spPr/>
        <p:txBody>
          <a:bodyPr/>
          <a:lstStyle/>
          <a:p>
            <a:r>
              <a:rPr lang="en-US"/>
              <a:t>Sample Footer Text</a:t>
            </a:r>
            <a:endParaRPr lang="en-US" dirty="0"/>
          </a:p>
        </p:txBody>
      </p:sp>
      <p:sp>
        <p:nvSpPr>
          <p:cNvPr id="13" name="Date Placeholder 12">
            <a:extLst>
              <a:ext uri="{FF2B5EF4-FFF2-40B4-BE49-F238E27FC236}">
                <a16:creationId xmlns:a16="http://schemas.microsoft.com/office/drawing/2014/main" id="{9AA293A1-7F80-90D9-D8FF-27238ADD7956}"/>
              </a:ext>
            </a:extLst>
          </p:cNvPr>
          <p:cNvSpPr>
            <a:spLocks noGrp="1"/>
          </p:cNvSpPr>
          <p:nvPr>
            <p:ph type="dt" sz="half" idx="16"/>
          </p:nvPr>
        </p:nvSpPr>
        <p:spPr/>
        <p:txBody>
          <a:bodyPr/>
          <a:lstStyle/>
          <a:p>
            <a:fld id="{16C6F251-EB74-4ADA-AD63-D85EC3A9D616}" type="datetime1">
              <a:rPr lang="en-US" smtClean="0"/>
              <a:t>7/6/2025</a:t>
            </a:fld>
            <a:endParaRPr lang="en-US" dirty="0"/>
          </a:p>
        </p:txBody>
      </p:sp>
      <p:sp>
        <p:nvSpPr>
          <p:cNvPr id="15" name="Slide Number Placeholder 14">
            <a:extLst>
              <a:ext uri="{FF2B5EF4-FFF2-40B4-BE49-F238E27FC236}">
                <a16:creationId xmlns:a16="http://schemas.microsoft.com/office/drawing/2014/main" id="{3B9AC797-2D9B-C7AC-550D-157FEDA3800D}"/>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20602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33CDCF-1D03-5851-5ADE-6C229D9C93F1}"/>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36CADBC-4985-70E0-56BE-1C8385BBCBD0}"/>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1B3299-F1D4-88B7-5B22-7D623606691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7978"/>
            <a:ext cx="10954512" cy="969264"/>
          </a:xfrm>
        </p:spPr>
        <p:txBody>
          <a:bodyPr anchor="ctr"/>
          <a:lstStyle/>
          <a:p>
            <a:r>
              <a:rPr lang="en-US" dirty="0"/>
              <a:t>Click to edit Master title style</a:t>
            </a:r>
          </a:p>
        </p:txBody>
      </p:sp>
      <p:sp>
        <p:nvSpPr>
          <p:cNvPr id="9" name="Picture Placeholder 8">
            <a:extLst>
              <a:ext uri="{FF2B5EF4-FFF2-40B4-BE49-F238E27FC236}">
                <a16:creationId xmlns:a16="http://schemas.microsoft.com/office/drawing/2014/main" id="{65C3B04B-96C8-DA90-9593-3508CE34B4EE}"/>
              </a:ext>
            </a:extLst>
          </p:cNvPr>
          <p:cNvSpPr>
            <a:spLocks noGrp="1"/>
          </p:cNvSpPr>
          <p:nvPr>
            <p:ph type="pic" sz="quarter" idx="15" hasCustomPrompt="1"/>
          </p:nvPr>
        </p:nvSpPr>
        <p:spPr>
          <a:xfrm>
            <a:off x="612648" y="1801367"/>
            <a:ext cx="7015248" cy="4489704"/>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8252735" y="1801367"/>
            <a:ext cx="3314425" cy="4489704"/>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2E02B3BF-7794-675C-7382-345519B43BE3}"/>
              </a:ext>
            </a:extLst>
          </p:cNvPr>
          <p:cNvSpPr>
            <a:spLocks noGrp="1"/>
          </p:cNvSpPr>
          <p:nvPr>
            <p:ph type="ftr" sz="quarter" idx="17"/>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08303468-1991-7CCF-2C67-0B5A3850BAD1}"/>
              </a:ext>
            </a:extLst>
          </p:cNvPr>
          <p:cNvSpPr>
            <a:spLocks noGrp="1"/>
          </p:cNvSpPr>
          <p:nvPr>
            <p:ph type="dt" sz="half" idx="16"/>
          </p:nvPr>
        </p:nvSpPr>
        <p:spPr/>
        <p:txBody>
          <a:bodyPr/>
          <a:lstStyle/>
          <a:p>
            <a:fld id="{7305F46D-792E-48B7-9047-8A1672515077}" type="datetime1">
              <a:rPr lang="en-US" smtClean="0"/>
              <a:t>7/6/2025</a:t>
            </a:fld>
            <a:endParaRPr lang="en-US" dirty="0"/>
          </a:p>
        </p:txBody>
      </p:sp>
      <p:sp>
        <p:nvSpPr>
          <p:cNvPr id="10" name="Slide Number Placeholder 9">
            <a:extLst>
              <a:ext uri="{FF2B5EF4-FFF2-40B4-BE49-F238E27FC236}">
                <a16:creationId xmlns:a16="http://schemas.microsoft.com/office/drawing/2014/main" id="{5AF75D71-C32E-4EF6-2C8E-B5F29DBF4D1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82859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287667-A4F8-6B7A-7C1E-415768F3B3AA}"/>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860F260A-40A1-ED4C-F5A8-F915D3BDB7F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9CD2C2-2541-1223-03B1-97955C134718}"/>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669536" cy="1453896"/>
          </a:xfrm>
        </p:spPr>
        <p:txBody>
          <a:bodyPr anchor="t"/>
          <a:lstStyle/>
          <a:p>
            <a:r>
              <a:rPr lang="en-US" dirty="0"/>
              <a:t>Click to edit Master title style</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hasCustomPrompt="1"/>
          </p:nvPr>
        </p:nvSpPr>
        <p:spPr>
          <a:xfrm>
            <a:off x="612648" y="2293938"/>
            <a:ext cx="4669536" cy="4024566"/>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02919"/>
            <a:ext cx="5471160" cy="58155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3134235-8D6E-735A-EBA0-BA533F60F020}"/>
              </a:ext>
            </a:extLst>
          </p:cNvPr>
          <p:cNvSpPr>
            <a:spLocks noGrp="1"/>
          </p:cNvSpPr>
          <p:nvPr>
            <p:ph type="ftr" sz="quarter" idx="17"/>
          </p:nvPr>
        </p:nvSpPr>
        <p:spPr/>
        <p:txBody>
          <a:bodyPr/>
          <a:lstStyle/>
          <a:p>
            <a:r>
              <a:rPr lang="en-US"/>
              <a:t>Sample Footer Text</a:t>
            </a:r>
            <a:endParaRPr lang="en-US" dirty="0"/>
          </a:p>
        </p:txBody>
      </p:sp>
      <p:sp>
        <p:nvSpPr>
          <p:cNvPr id="10" name="Date Placeholder 9">
            <a:extLst>
              <a:ext uri="{FF2B5EF4-FFF2-40B4-BE49-F238E27FC236}">
                <a16:creationId xmlns:a16="http://schemas.microsoft.com/office/drawing/2014/main" id="{9D2F68ED-5552-E109-B7F4-671217CABF2D}"/>
              </a:ext>
            </a:extLst>
          </p:cNvPr>
          <p:cNvSpPr>
            <a:spLocks noGrp="1"/>
          </p:cNvSpPr>
          <p:nvPr>
            <p:ph type="dt" sz="half" idx="16"/>
          </p:nvPr>
        </p:nvSpPr>
        <p:spPr/>
        <p:txBody>
          <a:bodyPr/>
          <a:lstStyle/>
          <a:p>
            <a:fld id="{8B53D3FE-D727-4B50-874D-41D5E635B20A}" type="datetime1">
              <a:rPr lang="en-US" smtClean="0"/>
              <a:t>7/6/2025</a:t>
            </a:fld>
            <a:endParaRPr lang="en-US" dirty="0"/>
          </a:p>
        </p:txBody>
      </p:sp>
      <p:sp>
        <p:nvSpPr>
          <p:cNvPr id="12" name="Slide Number Placeholder 11">
            <a:extLst>
              <a:ext uri="{FF2B5EF4-FFF2-40B4-BE49-F238E27FC236}">
                <a16:creationId xmlns:a16="http://schemas.microsoft.com/office/drawing/2014/main" id="{573B9B49-4584-CFEF-738F-BE68D009CEA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886144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3C02DA-0C9D-12C9-42BB-CC4820B41CF2}"/>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0" name="Rectangle 9">
              <a:extLst>
                <a:ext uri="{FF2B5EF4-FFF2-40B4-BE49-F238E27FC236}">
                  <a16:creationId xmlns:a16="http://schemas.microsoft.com/office/drawing/2014/main" id="{43680A20-A590-D755-5AA0-BAF1B1402907}"/>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CA06CF-7B14-32D2-2412-3434710512E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645980" cy="1453896"/>
          </a:xfrm>
        </p:spPr>
        <p:txBody>
          <a:bodyPr anchor="t"/>
          <a:lstStyle/>
          <a:p>
            <a:r>
              <a:rPr lang="en-US" dirty="0"/>
              <a:t>Click to edit Master title style</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hasCustomPrompt="1"/>
          </p:nvPr>
        </p:nvSpPr>
        <p:spPr>
          <a:xfrm>
            <a:off x="612648" y="2293938"/>
            <a:ext cx="3645980" cy="4024565"/>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12227" y="502919"/>
            <a:ext cx="6354933" cy="58155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11">
            <a:extLst>
              <a:ext uri="{FF2B5EF4-FFF2-40B4-BE49-F238E27FC236}">
                <a16:creationId xmlns:a16="http://schemas.microsoft.com/office/drawing/2014/main" id="{0BFB2EA8-AADE-E8CD-890F-EA9F9968B253}"/>
              </a:ext>
            </a:extLst>
          </p:cNvPr>
          <p:cNvSpPr>
            <a:spLocks noGrp="1"/>
          </p:cNvSpPr>
          <p:nvPr>
            <p:ph type="ftr" sz="quarter" idx="17"/>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FB8772B0-B493-B608-E389-35329DEF2016}"/>
              </a:ext>
            </a:extLst>
          </p:cNvPr>
          <p:cNvSpPr>
            <a:spLocks noGrp="1"/>
          </p:cNvSpPr>
          <p:nvPr>
            <p:ph type="dt" sz="half" idx="16"/>
          </p:nvPr>
        </p:nvSpPr>
        <p:spPr/>
        <p:txBody>
          <a:bodyPr/>
          <a:lstStyle/>
          <a:p>
            <a:fld id="{FE942071-3A2D-4B86-82F9-428DB212BAF8}" type="datetime1">
              <a:rPr lang="en-US" smtClean="0"/>
              <a:t>7/6/2025</a:t>
            </a:fld>
            <a:endParaRPr lang="en-US" dirty="0"/>
          </a:p>
        </p:txBody>
      </p:sp>
      <p:sp>
        <p:nvSpPr>
          <p:cNvPr id="13" name="Slide Number Placeholder 12">
            <a:extLst>
              <a:ext uri="{FF2B5EF4-FFF2-40B4-BE49-F238E27FC236}">
                <a16:creationId xmlns:a16="http://schemas.microsoft.com/office/drawing/2014/main" id="{D854D38F-A697-A216-CCCB-0C1A9DCBD2FC}"/>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985908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93BC13-F3D8-0BDA-D1BF-7B8E455AC066}"/>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7362B5B-CACD-7203-74DE-7B0BBF7D69CE}"/>
              </a:ext>
            </a:extLst>
          </p:cNvPr>
          <p:cNvGrpSpPr/>
          <p:nvPr/>
        </p:nvGrpSpPr>
        <p:grpSpPr>
          <a:xfrm>
            <a:off x="-22276" y="-6922"/>
            <a:ext cx="12214276" cy="6869101"/>
            <a:chOff x="-22276" y="-6922"/>
            <a:chExt cx="12214276" cy="6869101"/>
          </a:xfrm>
        </p:grpSpPr>
        <p:sp>
          <p:nvSpPr>
            <p:cNvPr id="9" name="Rectangle 8">
              <a:extLst>
                <a:ext uri="{FF2B5EF4-FFF2-40B4-BE49-F238E27FC236}">
                  <a16:creationId xmlns:a16="http://schemas.microsoft.com/office/drawing/2014/main" id="{7D6A753B-AD01-7A7A-4F2D-C75592EC67B9}"/>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33E82525-BA9A-AA08-8DF0-B77178C6BC45}"/>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0A4B5202-8712-82B4-1B42-E7E4336E8698}"/>
                </a:ext>
              </a:extLst>
            </p:cNvPr>
            <p:cNvSpPr/>
            <p:nvPr/>
          </p:nvSpPr>
          <p:spPr>
            <a:xfrm flipH="1">
              <a:off x="-22276" y="-6922"/>
              <a:ext cx="3849318"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2" name="Rectangle 11">
              <a:extLst>
                <a:ext uri="{FF2B5EF4-FFF2-40B4-BE49-F238E27FC236}">
                  <a16:creationId xmlns:a16="http://schemas.microsoft.com/office/drawing/2014/main" id="{D95172D8-9117-7FB7-2347-567B5663C51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1143000" y="4928616"/>
            <a:ext cx="9912096" cy="1545336"/>
          </a:xfrm>
        </p:spPr>
        <p:txBody>
          <a:bodyPr anchor="t">
            <a:normAutofit/>
          </a:bodyPr>
          <a:lstStyle>
            <a:lvl1pPr algn="ctr">
              <a:lnSpc>
                <a:spcPct val="120000"/>
              </a:lnSpc>
              <a:defRPr sz="28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530352" y="978408"/>
            <a:ext cx="11137392" cy="4114800"/>
          </a:xfrm>
        </p:spPr>
        <p:txBody>
          <a:bodyPr anchor="b">
            <a:normAutofit/>
          </a:bodyPr>
          <a:lstStyle>
            <a:lvl1pPr marL="0" indent="0" algn="ctr">
              <a:lnSpc>
                <a:spcPct val="90000"/>
              </a:lnSpc>
              <a:buNone/>
              <a:defRPr sz="27800" b="1">
                <a:solidFill>
                  <a:schemeClr val="bg1"/>
                </a:solidFill>
              </a:defRPr>
            </a:lvl1pPr>
          </a:lstStyle>
          <a:p>
            <a:pPr lvl="0"/>
            <a:r>
              <a:rPr lang="en-US" dirty="0"/>
              <a:t>##%</a:t>
            </a:r>
          </a:p>
        </p:txBody>
      </p:sp>
      <p:sp>
        <p:nvSpPr>
          <p:cNvPr id="3" name="Footer Placeholder 2">
            <a:extLst>
              <a:ext uri="{FF2B5EF4-FFF2-40B4-BE49-F238E27FC236}">
                <a16:creationId xmlns:a16="http://schemas.microsoft.com/office/drawing/2014/main" id="{31932224-E515-4E44-2832-0D5E94847CF7}"/>
              </a:ext>
            </a:extLst>
          </p:cNvPr>
          <p:cNvSpPr>
            <a:spLocks noGrp="1"/>
          </p:cNvSpPr>
          <p:nvPr>
            <p:ph type="ftr" sz="quarter" idx="10"/>
          </p:nvPr>
        </p:nvSpPr>
        <p:spPr/>
        <p:txBody>
          <a:bodyPr/>
          <a:lstStyle>
            <a:lvl1pPr>
              <a:defRPr>
                <a:solidFill>
                  <a:schemeClr val="bg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9E371D16-7052-CB51-10DB-659F8F77B25F}"/>
              </a:ext>
            </a:extLst>
          </p:cNvPr>
          <p:cNvSpPr>
            <a:spLocks noGrp="1"/>
          </p:cNvSpPr>
          <p:nvPr>
            <p:ph type="dt" sz="half" idx="11"/>
          </p:nvPr>
        </p:nvSpPr>
        <p:spPr/>
        <p:txBody>
          <a:bodyPr/>
          <a:lstStyle>
            <a:lvl1pPr>
              <a:defRPr>
                <a:solidFill>
                  <a:schemeClr val="bg1"/>
                </a:solidFill>
              </a:defRPr>
            </a:lvl1pPr>
          </a:lstStyle>
          <a:p>
            <a:fld id="{040D1012-6B36-4753-8153-E5F982239567}" type="datetime1">
              <a:rPr lang="en-US" smtClean="0"/>
              <a:t>7/6/2025</a:t>
            </a:fld>
            <a:endParaRPr lang="en-US" dirty="0"/>
          </a:p>
        </p:txBody>
      </p:sp>
      <p:sp>
        <p:nvSpPr>
          <p:cNvPr id="5" name="Slide Number Placeholder 4">
            <a:extLst>
              <a:ext uri="{FF2B5EF4-FFF2-40B4-BE49-F238E27FC236}">
                <a16:creationId xmlns:a16="http://schemas.microsoft.com/office/drawing/2014/main" id="{85B132CC-C4B7-E2AF-5520-00C69FF37620}"/>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14745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612648" y="4718304"/>
            <a:ext cx="6281928" cy="1353312"/>
          </a:xfrm>
        </p:spPr>
        <p:txBody>
          <a:bodyPr vert="horz" lIns="91440" tIns="45720" rIns="91440" bIns="45720" rtlCol="0" anchor="t">
            <a:normAutofit/>
          </a:bodyPr>
          <a:lstStyle>
            <a:lvl1pPr>
              <a:lnSpc>
                <a:spcPct val="120000"/>
              </a:lnSpc>
              <a:defRPr lang="en-US" sz="2800" dirty="0"/>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521208" y="786384"/>
            <a:ext cx="11155680" cy="4334256"/>
          </a:xfrm>
        </p:spPr>
        <p:txBody>
          <a:bodyPr vert="horz" lIns="91440" tIns="45720" rIns="91440" bIns="45720" rtlCol="0" anchor="b">
            <a:normAutofit/>
          </a:bodyPr>
          <a:lstStyle>
            <a:lvl1pPr marL="0" indent="0">
              <a:buNone/>
              <a:defRPr lang="en-US" sz="27800" b="1" dirty="0">
                <a:gradFill>
                  <a:gsLst>
                    <a:gs pos="0">
                      <a:schemeClr val="accent2"/>
                    </a:gs>
                    <a:gs pos="100000">
                      <a:schemeClr val="accent5"/>
                    </a:gs>
                  </a:gsLst>
                  <a:lin ang="4200000" scaled="0"/>
                </a:gradFill>
              </a:defRPr>
            </a:lvl1pPr>
          </a:lstStyle>
          <a:p>
            <a:pPr lvl="0"/>
            <a:r>
              <a:rPr lang="en-US" dirty="0"/>
              <a:t>##%</a:t>
            </a:r>
          </a:p>
        </p:txBody>
      </p:sp>
      <p:sp>
        <p:nvSpPr>
          <p:cNvPr id="6" name="Date Placeholder 5">
            <a:extLst>
              <a:ext uri="{FF2B5EF4-FFF2-40B4-BE49-F238E27FC236}">
                <a16:creationId xmlns:a16="http://schemas.microsoft.com/office/drawing/2014/main" id="{418D0173-56FC-C02C-32BA-73DB1BA380C4}"/>
              </a:ext>
            </a:extLst>
          </p:cNvPr>
          <p:cNvSpPr>
            <a:spLocks noGrp="1"/>
          </p:cNvSpPr>
          <p:nvPr>
            <p:ph type="dt" sz="half" idx="14"/>
          </p:nvPr>
        </p:nvSpPr>
        <p:spPr/>
        <p:txBody>
          <a:bodyPr/>
          <a:lstStyle/>
          <a:p>
            <a:fld id="{02E2BBBB-FE25-456C-89E4-A0303F0273E5}" type="datetime1">
              <a:rPr lang="en-US" smtClean="0"/>
              <a:t>7/6/2025</a:t>
            </a:fld>
            <a:endParaRPr lang="en-US" dirty="0"/>
          </a:p>
        </p:txBody>
      </p:sp>
      <p:sp>
        <p:nvSpPr>
          <p:cNvPr id="14" name="Footer Placeholder 13">
            <a:extLst>
              <a:ext uri="{FF2B5EF4-FFF2-40B4-BE49-F238E27FC236}">
                <a16:creationId xmlns:a16="http://schemas.microsoft.com/office/drawing/2014/main" id="{06AFD340-D045-A82B-779A-CCE82B04A257}"/>
              </a:ext>
            </a:extLst>
          </p:cNvPr>
          <p:cNvSpPr>
            <a:spLocks noGrp="1"/>
          </p:cNvSpPr>
          <p:nvPr>
            <p:ph type="ftr" sz="quarter" idx="15"/>
          </p:nvPr>
        </p:nvSpPr>
        <p:spPr/>
        <p:txBody>
          <a:bodyPr/>
          <a:lstStyle/>
          <a:p>
            <a:r>
              <a:rPr lang="en-US"/>
              <a:t>Sample Footer Text</a:t>
            </a:r>
            <a:endParaRPr lang="en-US" dirty="0"/>
          </a:p>
        </p:txBody>
      </p:sp>
      <p:sp>
        <p:nvSpPr>
          <p:cNvPr id="15" name="Slide Number Placeholder 14">
            <a:extLst>
              <a:ext uri="{FF2B5EF4-FFF2-40B4-BE49-F238E27FC236}">
                <a16:creationId xmlns:a16="http://schemas.microsoft.com/office/drawing/2014/main" id="{1B246833-56EB-2252-BAD6-8D369F554831}"/>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416309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ig Numb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612648" y="4983480"/>
            <a:ext cx="6281928" cy="1353312"/>
          </a:xfrm>
        </p:spPr>
        <p:txBody>
          <a:bodyPr vert="horz" lIns="91440" tIns="45720" rIns="91440" bIns="45720" rtlCol="0" anchor="b">
            <a:normAutofit/>
          </a:bodyPr>
          <a:lstStyle>
            <a:lvl1pPr>
              <a:lnSpc>
                <a:spcPct val="120000"/>
              </a:lnSpc>
              <a:defRPr lang="en-US" sz="2800" dirty="0"/>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457200" y="182880"/>
            <a:ext cx="11247120" cy="4974336"/>
          </a:xfrm>
        </p:spPr>
        <p:txBody>
          <a:bodyPr vert="horz" lIns="91440" tIns="45720" rIns="91440" bIns="45720" rtlCol="0">
            <a:normAutofit/>
          </a:bodyPr>
          <a:lstStyle>
            <a:lvl1pPr marL="0" indent="0">
              <a:lnSpc>
                <a:spcPct val="90000"/>
              </a:lnSpc>
              <a:buNone/>
              <a:defRPr lang="en-US" sz="32500" b="1" dirty="0">
                <a:gradFill>
                  <a:gsLst>
                    <a:gs pos="0">
                      <a:schemeClr val="accent2"/>
                    </a:gs>
                    <a:gs pos="100000">
                      <a:schemeClr val="accent5"/>
                    </a:gs>
                  </a:gsLst>
                  <a:lin ang="4200000" scaled="0"/>
                </a:gradFill>
              </a:defRPr>
            </a:lvl1pPr>
          </a:lstStyle>
          <a:p>
            <a:pPr lvl="0"/>
            <a:r>
              <a:rPr lang="en-US" dirty="0"/>
              <a:t>##%</a:t>
            </a:r>
          </a:p>
        </p:txBody>
      </p:sp>
      <p:sp>
        <p:nvSpPr>
          <p:cNvPr id="6" name="Date Placeholder 5">
            <a:extLst>
              <a:ext uri="{FF2B5EF4-FFF2-40B4-BE49-F238E27FC236}">
                <a16:creationId xmlns:a16="http://schemas.microsoft.com/office/drawing/2014/main" id="{418D0173-56FC-C02C-32BA-73DB1BA380C4}"/>
              </a:ext>
            </a:extLst>
          </p:cNvPr>
          <p:cNvSpPr>
            <a:spLocks noGrp="1"/>
          </p:cNvSpPr>
          <p:nvPr>
            <p:ph type="dt" sz="half" idx="14"/>
          </p:nvPr>
        </p:nvSpPr>
        <p:spPr/>
        <p:txBody>
          <a:bodyPr/>
          <a:lstStyle/>
          <a:p>
            <a:fld id="{1315EE4B-219D-4799-AB8D-57B100451C5D}" type="datetime1">
              <a:rPr lang="en-US" smtClean="0"/>
              <a:t>7/6/2025</a:t>
            </a:fld>
            <a:endParaRPr lang="en-US" dirty="0"/>
          </a:p>
        </p:txBody>
      </p:sp>
      <p:sp>
        <p:nvSpPr>
          <p:cNvPr id="14" name="Footer Placeholder 13">
            <a:extLst>
              <a:ext uri="{FF2B5EF4-FFF2-40B4-BE49-F238E27FC236}">
                <a16:creationId xmlns:a16="http://schemas.microsoft.com/office/drawing/2014/main" id="{06AFD340-D045-A82B-779A-CCE82B04A257}"/>
              </a:ext>
            </a:extLst>
          </p:cNvPr>
          <p:cNvSpPr>
            <a:spLocks noGrp="1"/>
          </p:cNvSpPr>
          <p:nvPr>
            <p:ph type="ftr" sz="quarter" idx="15"/>
          </p:nvPr>
        </p:nvSpPr>
        <p:spPr/>
        <p:txBody>
          <a:bodyPr/>
          <a:lstStyle/>
          <a:p>
            <a:r>
              <a:rPr lang="en-US"/>
              <a:t>Sample Footer Text</a:t>
            </a:r>
            <a:endParaRPr lang="en-US" dirty="0"/>
          </a:p>
        </p:txBody>
      </p:sp>
      <p:sp>
        <p:nvSpPr>
          <p:cNvPr id="15" name="Slide Number Placeholder 14">
            <a:extLst>
              <a:ext uri="{FF2B5EF4-FFF2-40B4-BE49-F238E27FC236}">
                <a16:creationId xmlns:a16="http://schemas.microsoft.com/office/drawing/2014/main" id="{1B246833-56EB-2252-BAD6-8D369F554831}"/>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927329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gradFill>
                  <a:gsLst>
                    <a:gs pos="0">
                      <a:schemeClr val="accent2"/>
                    </a:gs>
                    <a:gs pos="100000">
                      <a:schemeClr val="accent5"/>
                    </a:gs>
                  </a:gsLst>
                  <a:lin ang="0" scaled="0"/>
                </a:gradFill>
              </a:defRPr>
            </a:lvl1pPr>
            <a:lvl2pPr marL="228600" indent="0">
              <a:lnSpc>
                <a:spcPct val="100000"/>
              </a:lnSpc>
              <a:buNone/>
              <a:defRPr sz="4800" b="1">
                <a:gradFill>
                  <a:gsLst>
                    <a:gs pos="0">
                      <a:schemeClr val="accent2"/>
                    </a:gs>
                    <a:gs pos="100000">
                      <a:schemeClr val="accent5"/>
                    </a:gs>
                  </a:gsLst>
                  <a:lin ang="0" scaled="0"/>
                </a:gradFill>
              </a:defRPr>
            </a:lvl2pPr>
            <a:lvl3pPr marL="457200" indent="0">
              <a:lnSpc>
                <a:spcPct val="100000"/>
              </a:lnSpc>
              <a:buNone/>
              <a:defRPr sz="4400" b="1">
                <a:gradFill>
                  <a:gsLst>
                    <a:gs pos="0">
                      <a:schemeClr val="accent2"/>
                    </a:gs>
                    <a:gs pos="100000">
                      <a:schemeClr val="accent5"/>
                    </a:gs>
                  </a:gsLst>
                  <a:lin ang="0" scaled="0"/>
                </a:gradFill>
              </a:defRPr>
            </a:lvl3pPr>
            <a:lvl4pPr marL="685800" indent="0">
              <a:lnSpc>
                <a:spcPct val="100000"/>
              </a:lnSpc>
              <a:buNone/>
              <a:defRPr sz="4000" b="1">
                <a:gradFill>
                  <a:gsLst>
                    <a:gs pos="0">
                      <a:schemeClr val="accent2"/>
                    </a:gs>
                    <a:gs pos="100000">
                      <a:schemeClr val="accent5"/>
                    </a:gs>
                  </a:gsLst>
                  <a:lin ang="0" scaled="0"/>
                </a:gradFill>
              </a:defRPr>
            </a:lvl4pPr>
            <a:lvl5pPr marL="914400" indent="0">
              <a:lnSpc>
                <a:spcPct val="100000"/>
              </a:lnSpc>
              <a:buNone/>
              <a:defRPr sz="3600" b="1">
                <a:gradFill>
                  <a:gsLst>
                    <a:gs pos="0">
                      <a:schemeClr val="accent2"/>
                    </a:gs>
                    <a:gs pos="100000">
                      <a:schemeClr val="accent5"/>
                    </a:gs>
                  </a:gsLst>
                  <a:lin ang="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E0E9E314-CB58-F3CE-7C32-D6103621A2D5}"/>
              </a:ext>
            </a:extLst>
          </p:cNvPr>
          <p:cNvSpPr>
            <a:spLocks noGrp="1"/>
          </p:cNvSpPr>
          <p:nvPr>
            <p:ph type="ftr" sz="quarter" idx="15"/>
          </p:nvPr>
        </p:nvSpPr>
        <p:spPr/>
        <p:txBody>
          <a:bodyPr/>
          <a:lstStyle/>
          <a:p>
            <a:r>
              <a:rPr lang="en-US"/>
              <a:t>Sample Footer Text</a:t>
            </a:r>
            <a:endParaRPr lang="en-US" dirty="0"/>
          </a:p>
        </p:txBody>
      </p:sp>
      <p:sp>
        <p:nvSpPr>
          <p:cNvPr id="6" name="Date Placeholder 5">
            <a:extLst>
              <a:ext uri="{FF2B5EF4-FFF2-40B4-BE49-F238E27FC236}">
                <a16:creationId xmlns:a16="http://schemas.microsoft.com/office/drawing/2014/main" id="{E9E12D21-0607-5120-F81C-6E1DA0652CFB}"/>
              </a:ext>
            </a:extLst>
          </p:cNvPr>
          <p:cNvSpPr>
            <a:spLocks noGrp="1"/>
          </p:cNvSpPr>
          <p:nvPr>
            <p:ph type="dt" sz="half" idx="14"/>
          </p:nvPr>
        </p:nvSpPr>
        <p:spPr/>
        <p:txBody>
          <a:bodyPr/>
          <a:lstStyle/>
          <a:p>
            <a:fld id="{6499AFF4-C109-45E7-87CB-3A41EC6C3342}" type="datetime1">
              <a:rPr lang="en-US" smtClean="0"/>
              <a:t>7/6/2025</a:t>
            </a:fld>
            <a:endParaRPr lang="en-US" dirty="0"/>
          </a:p>
        </p:txBody>
      </p:sp>
      <p:sp>
        <p:nvSpPr>
          <p:cNvPr id="9" name="Slide Number Placeholder 8">
            <a:extLst>
              <a:ext uri="{FF2B5EF4-FFF2-40B4-BE49-F238E27FC236}">
                <a16:creationId xmlns:a16="http://schemas.microsoft.com/office/drawing/2014/main" id="{20A1B35F-4D88-6EA9-8D55-4133CD961AF1}"/>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53013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tatement 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p:nvSpPr>
        <p:spPr>
          <a:xfrm>
            <a:off x="0" y="0"/>
            <a:ext cx="1218895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07991EE-474F-899B-8FEF-F82B3E5BDF10}"/>
              </a:ext>
            </a:extLst>
          </p:cNvPr>
          <p:cNvGrpSpPr/>
          <p:nvPr/>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p:nvGrpSpPr>
        <p:grpSpPr>
          <a:xfrm rot="10800000">
            <a:off x="-8784" y="6739061"/>
            <a:ext cx="12207240" cy="137160"/>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p:nvGrpSpPr>
        <p:grpSpPr>
          <a:xfrm>
            <a:off x="12068636" y="0"/>
            <a:ext cx="137160"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7680960" cy="5605272"/>
          </a:xfrm>
        </p:spPr>
        <p:txBody>
          <a:bodyPr anchor="t">
            <a:normAutofit/>
          </a:bodyPr>
          <a:lstStyle>
            <a:lvl1pPr marL="0" indent="0">
              <a:lnSpc>
                <a:spcPct val="100000"/>
              </a:lnSpc>
              <a:buNone/>
              <a:defRPr sz="5600" b="1">
                <a:solidFill>
                  <a:schemeClr val="bg1"/>
                </a:solidFill>
              </a:defRPr>
            </a:lvl1pPr>
            <a:lvl2pPr marL="228600" indent="0">
              <a:lnSpc>
                <a:spcPct val="100000"/>
              </a:lnSpc>
              <a:buNone/>
              <a:defRPr sz="5600" b="1">
                <a:solidFill>
                  <a:schemeClr val="bg1"/>
                </a:solidFill>
              </a:defRPr>
            </a:lvl2pPr>
            <a:lvl3pPr marL="457200" indent="0">
              <a:lnSpc>
                <a:spcPct val="100000"/>
              </a:lnSpc>
              <a:buNone/>
              <a:defRPr sz="5600" b="1">
                <a:solidFill>
                  <a:schemeClr val="bg1"/>
                </a:solidFill>
              </a:defRPr>
            </a:lvl3pPr>
            <a:lvl4pPr marL="685800" indent="0">
              <a:lnSpc>
                <a:spcPct val="100000"/>
              </a:lnSpc>
              <a:buNone/>
              <a:defRPr sz="5600" b="1">
                <a:solidFill>
                  <a:schemeClr val="bg1"/>
                </a:solidFill>
              </a:defRPr>
            </a:lvl4pPr>
            <a:lvl5pPr marL="914400" indent="0">
              <a:lnSpc>
                <a:spcPct val="100000"/>
              </a:lnSpc>
              <a:buNone/>
              <a:defRPr sz="5600" b="1">
                <a:solidFill>
                  <a:schemeClr val="bg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lvl1pPr>
              <a:defRPr>
                <a:solidFill>
                  <a:schemeClr val="bg1"/>
                </a:solidFill>
              </a:defRPr>
            </a:lvl1pPr>
          </a:lstStyle>
          <a:p>
            <a:r>
              <a:rPr lang="en-US"/>
              <a:t>Sample Footer Text</a:t>
            </a:r>
            <a:endParaRPr lang="en-US" dirty="0"/>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lvl1pPr>
              <a:defRPr>
                <a:solidFill>
                  <a:schemeClr val="bg1"/>
                </a:solidFill>
              </a:defRPr>
            </a:lvl1pPr>
          </a:lstStyle>
          <a:p>
            <a:fld id="{50AFEFF9-BDF1-4CFA-B535-0413D62BE29A}" type="datetime1">
              <a:rPr lang="en-US" smtClean="0"/>
              <a:t>7/6/2025</a:t>
            </a:fld>
            <a:endParaRPr lang="en-US" dirty="0"/>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5083939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vert="horz" lIns="91440" tIns="45720" rIns="91440" bIns="45720" rtlCol="0" anchor="t">
            <a:normAutofit/>
          </a:bodyPr>
          <a:lstStyle>
            <a:lvl1pPr>
              <a:defRPr lang="en-US" sz="5400" dirty="0">
                <a:gradFill>
                  <a:gsLst>
                    <a:gs pos="0">
                      <a:schemeClr val="accent2"/>
                    </a:gs>
                    <a:gs pos="100000">
                      <a:schemeClr val="accent5"/>
                    </a:gs>
                  </a:gsLst>
                  <a:lin ang="15600000" scaled="0"/>
                </a:gra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vert="horz" lIns="91440" tIns="45720" rIns="91440" bIns="45720" rtlCol="0" anchor="ctr">
            <a:normAutofit/>
          </a:bodyPr>
          <a:lstStyle>
            <a:lvl1pPr marL="0" indent="0">
              <a:buNone/>
              <a:defRPr lang="en-US" sz="2000" dirty="0"/>
            </a:lvl1pPr>
          </a:lstStyle>
          <a:p>
            <a:pPr lvl="0"/>
            <a:r>
              <a:rPr lang="en-US" dirty="0"/>
              <a:t>Click to edit Master subtitle style</a:t>
            </a:r>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9DFFF819-4E26-4576-8A6D-DA055CFF682A}" type="datetime1">
              <a:rPr lang="en-US" smtClean="0"/>
              <a:t>7/6/2025</a:t>
            </a:fld>
            <a:endParaRPr lang="en-US" dirty="0"/>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7534656" y="0"/>
            <a:ext cx="4654296" cy="6858000"/>
          </a:xfrm>
          <a:blipFill>
            <a:blip r:embed="rId2">
              <a:alphaModFix amt="70000"/>
            </a:blip>
            <a:stretch>
              <a:fillRect/>
            </a:stretch>
          </a:blipFill>
        </p:spPr>
        <p:txBody>
          <a:bodyPr/>
          <a:lstStyle>
            <a:lvl1pPr marL="0" indent="0">
              <a:buNone/>
              <a:defRPr/>
            </a:lvl1pPr>
          </a:lstStyle>
          <a:p>
            <a:r>
              <a:rPr lang="en-US" dirty="0"/>
              <a:t>.</a:t>
            </a:r>
          </a:p>
        </p:txBody>
      </p:sp>
    </p:spTree>
    <p:extLst>
      <p:ext uri="{BB962C8B-B14F-4D97-AF65-F5344CB8AC3E}">
        <p14:creationId xmlns:p14="http://schemas.microsoft.com/office/powerpoint/2010/main" val="183700646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3">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323AF82-B640-17D0-AC4B-55F4EDF5C4D1}"/>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2DA5C8EA-7A6C-8AC0-78D1-F538329B41B8}"/>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2FAD3C-DB75-D855-489D-B09F992EA0E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B287CE5-00A5-FA1D-EB2D-E5CFD27420D3}"/>
              </a:ext>
              <a:ext uri="{C183D7F6-B498-43B3-948B-1728B52AA6E4}">
                <adec:decorative xmlns:adec="http://schemas.microsoft.com/office/drawing/2017/decorative" val="1"/>
              </a:ext>
            </a:extLst>
          </p:cNvPr>
          <p:cNvGrpSpPr/>
          <p:nvPr/>
        </p:nvGrpSpPr>
        <p:grpSpPr>
          <a:xfrm rot="10800000">
            <a:off x="12357" y="6746828"/>
            <a:ext cx="12188952" cy="123363"/>
            <a:chOff x="-5025" y="6737718"/>
            <a:chExt cx="12207200" cy="123363"/>
          </a:xfrm>
        </p:grpSpPr>
        <p:sp>
          <p:nvSpPr>
            <p:cNvPr id="23" name="Rectangle 22">
              <a:extLst>
                <a:ext uri="{FF2B5EF4-FFF2-40B4-BE49-F238E27FC236}">
                  <a16:creationId xmlns:a16="http://schemas.microsoft.com/office/drawing/2014/main" id="{12C43EBD-E088-A3CD-FCDE-E6ED8F87D14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D88F00F-9D01-378E-377E-26B543D2FA77}"/>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882175" y="751366"/>
            <a:ext cx="8353433" cy="5402545"/>
          </a:xfrm>
        </p:spPr>
        <p:txBody>
          <a:bodyPr anchor="ctr">
            <a:normAutofit/>
          </a:bodyPr>
          <a:lstStyle>
            <a:lvl1pPr marL="0" indent="0">
              <a:lnSpc>
                <a:spcPct val="100000"/>
              </a:lnSpc>
              <a:buNone/>
              <a:defRPr sz="4800" b="1">
                <a:gradFill>
                  <a:gsLst>
                    <a:gs pos="0">
                      <a:schemeClr val="accent5"/>
                    </a:gs>
                    <a:gs pos="90000">
                      <a:schemeClr val="accent2"/>
                    </a:gs>
                  </a:gsLst>
                  <a:lin ang="9600000" scaled="0"/>
                </a:gradFill>
              </a:defRPr>
            </a:lvl1pPr>
            <a:lvl2pPr marL="228600" indent="0">
              <a:lnSpc>
                <a:spcPct val="100000"/>
              </a:lnSpc>
              <a:buNone/>
              <a:defRPr sz="4800" b="1">
                <a:gradFill>
                  <a:gsLst>
                    <a:gs pos="0">
                      <a:schemeClr val="accent5"/>
                    </a:gs>
                    <a:gs pos="90000">
                      <a:schemeClr val="accent2"/>
                    </a:gs>
                  </a:gsLst>
                  <a:lin ang="9600000" scaled="0"/>
                </a:gradFill>
              </a:defRPr>
            </a:lvl2pPr>
            <a:lvl3pPr marL="457200" indent="0">
              <a:lnSpc>
                <a:spcPct val="100000"/>
              </a:lnSpc>
              <a:buNone/>
              <a:defRPr sz="4800" b="1">
                <a:gradFill>
                  <a:gsLst>
                    <a:gs pos="0">
                      <a:schemeClr val="accent5"/>
                    </a:gs>
                    <a:gs pos="90000">
                      <a:schemeClr val="accent2"/>
                    </a:gs>
                  </a:gsLst>
                  <a:lin ang="9600000" scaled="0"/>
                </a:gradFill>
              </a:defRPr>
            </a:lvl3pPr>
            <a:lvl4pPr marL="685800" indent="0">
              <a:lnSpc>
                <a:spcPct val="100000"/>
              </a:lnSpc>
              <a:buNone/>
              <a:defRPr sz="4800" b="1">
                <a:gradFill>
                  <a:gsLst>
                    <a:gs pos="0">
                      <a:schemeClr val="accent5"/>
                    </a:gs>
                    <a:gs pos="90000">
                      <a:schemeClr val="accent2"/>
                    </a:gs>
                  </a:gsLst>
                  <a:lin ang="9600000" scaled="0"/>
                </a:gradFill>
              </a:defRPr>
            </a:lvl4pPr>
            <a:lvl5pPr marL="914400" indent="0">
              <a:lnSpc>
                <a:spcPct val="100000"/>
              </a:lnSpc>
              <a:buNone/>
              <a:defRPr sz="4800" b="1">
                <a:gradFill>
                  <a:gsLst>
                    <a:gs pos="0">
                      <a:schemeClr val="accent5"/>
                    </a:gs>
                    <a:gs pos="90000">
                      <a:schemeClr val="accent2"/>
                    </a:gs>
                  </a:gsLst>
                  <a:lin ang="960000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r>
              <a:rPr lang="en-US" dirty="0"/>
              <a:t>Sample Footer Text</a:t>
            </a:r>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6E761A50-B070-4EAD-9EB9-92E4929324E7}" type="datetime1">
              <a:rPr lang="en-US" smtClean="0"/>
              <a:t>7/6/2025</a:t>
            </a:fld>
            <a:endParaRPr lang="en-US" dirty="0"/>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245534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645920" y="5203004"/>
            <a:ext cx="9052560" cy="557784"/>
          </a:xfrm>
        </p:spPr>
        <p:txBody>
          <a:bodyPr anchor="ctr">
            <a:normAutofit/>
          </a:bodyPr>
          <a:lstStyle>
            <a:lvl1pPr>
              <a:lnSpc>
                <a:spcPct val="120000"/>
              </a:lnSpc>
              <a:defRPr sz="2400" b="1">
                <a:gradFill>
                  <a:gsLst>
                    <a:gs pos="0">
                      <a:schemeClr val="accent5"/>
                    </a:gs>
                    <a:gs pos="90000">
                      <a:schemeClr val="accent2"/>
                    </a:gs>
                  </a:gsLst>
                  <a:lin ang="9600000" scaled="0"/>
                </a:gra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499616" y="1795462"/>
            <a:ext cx="9198864" cy="2871216"/>
          </a:xfrm>
        </p:spPr>
        <p:txBody>
          <a:bodyPr anchor="ctr">
            <a:normAutofit/>
          </a:bodyPr>
          <a:lstStyle>
            <a:lvl1pPr marL="137160" indent="-137160">
              <a:lnSpc>
                <a:spcPct val="100000"/>
              </a:lnSpc>
              <a:buNone/>
              <a:defRPr sz="4400"/>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9A1CBA35-F376-4C5F-B8C5-4C103617FD91}" type="datetime1">
              <a:rPr lang="en-US" smtClean="0"/>
              <a:t>7/6/2025</a:t>
            </a:fld>
            <a:endParaRPr lang="en-US" dirty="0"/>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606920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93FB6C-5982-EAFA-94FA-F06EABA0EC3A}"/>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48F732B-25DE-1819-DB0A-266B26703011}"/>
              </a:ext>
            </a:extLst>
          </p:cNvPr>
          <p:cNvGrpSpPr/>
          <p:nvPr/>
        </p:nvGrpSpPr>
        <p:grpSpPr>
          <a:xfrm>
            <a:off x="807326" y="778051"/>
            <a:ext cx="10577346" cy="5314435"/>
            <a:chOff x="807326" y="778051"/>
            <a:chExt cx="10577346" cy="5314435"/>
          </a:xfrm>
        </p:grpSpPr>
        <p:sp>
          <p:nvSpPr>
            <p:cNvPr id="9" name="Rectangle 8">
              <a:extLst>
                <a:ext uri="{FF2B5EF4-FFF2-40B4-BE49-F238E27FC236}">
                  <a16:creationId xmlns:a16="http://schemas.microsoft.com/office/drawing/2014/main" id="{70BBD41E-DAB9-A564-3A2B-295B7AE87C42}"/>
                </a:ext>
              </a:extLst>
            </p:cNvPr>
            <p:cNvSpPr/>
            <p:nvPr/>
          </p:nvSpPr>
          <p:spPr>
            <a:xfrm rot="5400000" flipH="1">
              <a:off x="3438786" y="-1853401"/>
              <a:ext cx="5314432" cy="10577340"/>
            </a:xfrm>
            <a:prstGeom prst="rect">
              <a:avLst/>
            </a:prstGeom>
            <a:gradFill>
              <a:gsLst>
                <a:gs pos="0">
                  <a:schemeClr val="accent2">
                    <a:alpha val="78000"/>
                  </a:schemeClr>
                </a:gs>
                <a:gs pos="93000">
                  <a:schemeClr val="accent5">
                    <a:alpha val="8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B54A4391-9FDD-C033-0A4D-647A73420405}"/>
                </a:ext>
              </a:extLst>
            </p:cNvPr>
            <p:cNvSpPr/>
            <p:nvPr/>
          </p:nvSpPr>
          <p:spPr>
            <a:xfrm rot="16200000" flipH="1">
              <a:off x="3445177" y="-1846407"/>
              <a:ext cx="5314435" cy="10563352"/>
            </a:xfrm>
            <a:prstGeom prst="rect">
              <a:avLst/>
            </a:prstGeom>
            <a:gradFill flip="none" rotWithShape="1">
              <a:gsLst>
                <a:gs pos="0">
                  <a:schemeClr val="accent5">
                    <a:alpha val="79000"/>
                  </a:schemeClr>
                </a:gs>
                <a:gs pos="32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0290101F-E74A-5C0F-8CC5-E0B5E3DC0E24}"/>
                </a:ext>
              </a:extLst>
            </p:cNvPr>
            <p:cNvSpPr/>
            <p:nvPr/>
          </p:nvSpPr>
          <p:spPr>
            <a:xfrm rot="10800000">
              <a:off x="807326" y="778051"/>
              <a:ext cx="3333441" cy="530836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338E2756-2591-1046-1B67-C9DEEDDCB82E}"/>
                </a:ext>
                <a:ext uri="{C183D7F6-B498-43B3-948B-1728B52AA6E4}">
                  <adec:decorative xmlns:adec="http://schemas.microsoft.com/office/drawing/2017/decorative" val="1"/>
                </a:ext>
              </a:extLst>
            </p:cNvPr>
            <p:cNvSpPr/>
            <p:nvPr/>
          </p:nvSpPr>
          <p:spPr>
            <a:xfrm rot="5400000" flipH="1">
              <a:off x="4205050" y="-1083744"/>
              <a:ext cx="4078718" cy="10273742"/>
            </a:xfrm>
            <a:prstGeom prst="rect">
              <a:avLst/>
            </a:prstGeom>
            <a:gradFill flip="none" rotWithShape="1">
              <a:gsLst>
                <a:gs pos="2000">
                  <a:schemeClr val="accent5">
                    <a:lumMod val="60000"/>
                    <a:lumOff val="40000"/>
                    <a:alpha val="68000"/>
                  </a:schemeClr>
                </a:gs>
                <a:gs pos="26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bg1"/>
                </a:soli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655064" y="1965960"/>
            <a:ext cx="8695944" cy="2331720"/>
          </a:xfrm>
        </p:spPr>
        <p:txBody>
          <a:bodyPr anchor="ctr">
            <a:normAutofit/>
          </a:bodyPr>
          <a:lstStyle>
            <a:lvl1pPr marL="137160" indent="-137160">
              <a:lnSpc>
                <a:spcPct val="100000"/>
              </a:lnSpc>
              <a:buNone/>
              <a:defRPr sz="3800">
                <a:solidFill>
                  <a:schemeClr val="bg1"/>
                </a:solidFill>
                <a:latin typeface="+mn-lt"/>
              </a:defRPr>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BA89D600-DCDC-4EC3-BDD3-052C2836DAF2}" type="datetime1">
              <a:rPr lang="en-US" smtClean="0"/>
              <a:t>7/6/2025</a:t>
            </a:fld>
            <a:endParaRPr lang="en-US" dirty="0"/>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122181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3D49479-B594-DDBA-C16A-3A98635C8A4A}"/>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4" name="Rectangle 13">
              <a:extLst>
                <a:ext uri="{FF2B5EF4-FFF2-40B4-BE49-F238E27FC236}">
                  <a16:creationId xmlns:a16="http://schemas.microsoft.com/office/drawing/2014/main" id="{0E065CA7-C91C-8C4F-CD30-E6DB950A620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CDB482-1274-EA4E-11EA-FDB308F1540E}"/>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FAEF3D1-EB50-234E-F0C0-5C4E6FB69937}"/>
              </a:ext>
              <a:ext uri="{C183D7F6-B498-43B3-948B-1728B52AA6E4}">
                <adec:decorative xmlns:adec="http://schemas.microsoft.com/office/drawing/2017/decorative" val="1"/>
              </a:ext>
            </a:extLst>
          </p:cNvPr>
          <p:cNvGrpSpPr/>
          <p:nvPr/>
        </p:nvGrpSpPr>
        <p:grpSpPr>
          <a:xfrm rot="10800000">
            <a:off x="-1091" y="0"/>
            <a:ext cx="12188952" cy="123363"/>
            <a:chOff x="-5025" y="6737718"/>
            <a:chExt cx="12207200" cy="123363"/>
          </a:xfrm>
        </p:grpSpPr>
        <p:sp>
          <p:nvSpPr>
            <p:cNvPr id="17" name="Rectangle 16">
              <a:extLst>
                <a:ext uri="{FF2B5EF4-FFF2-40B4-BE49-F238E27FC236}">
                  <a16:creationId xmlns:a16="http://schemas.microsoft.com/office/drawing/2014/main" id="{5B35CE4F-16F9-575C-78CA-4F076F0C3D1F}"/>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59711A-5559-82B6-B156-35D79618FF56}"/>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379836" y="5192776"/>
            <a:ext cx="8494776" cy="621792"/>
          </a:xfrm>
        </p:spPr>
        <p:txBody>
          <a:bodyPr anchor="ctr">
            <a:normAutofit/>
          </a:bodyPr>
          <a:lstStyle>
            <a:lvl1pPr>
              <a:lnSpc>
                <a:spcPct val="120000"/>
              </a:lnSpc>
              <a:defRPr sz="1800" b="1">
                <a:gradFill>
                  <a:gsLst>
                    <a:gs pos="0">
                      <a:schemeClr val="accent2"/>
                    </a:gs>
                    <a:gs pos="90000">
                      <a:schemeClr val="accent5"/>
                    </a:gs>
                  </a:gsLst>
                  <a:lin ang="9600000" scaled="0"/>
                </a:gra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233532" y="1792224"/>
            <a:ext cx="8641080" cy="2871216"/>
          </a:xfrm>
        </p:spPr>
        <p:txBody>
          <a:bodyPr anchor="ctr">
            <a:normAutofit/>
          </a:bodyPr>
          <a:lstStyle>
            <a:lvl1pPr marL="137160" indent="-137160">
              <a:lnSpc>
                <a:spcPct val="100000"/>
              </a:lnSpc>
              <a:buNone/>
              <a:defRPr sz="3600">
                <a:gradFill>
                  <a:gsLst>
                    <a:gs pos="0">
                      <a:schemeClr val="accent2"/>
                    </a:gs>
                    <a:gs pos="90000">
                      <a:schemeClr val="accent5"/>
                    </a:gs>
                  </a:gsLst>
                  <a:lin ang="9600000" scaled="0"/>
                </a:gradFill>
              </a:defRPr>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3ADB2DB3-0A08-4E5B-8BB6-A488CF1C042F}" type="datetime1">
              <a:rPr lang="en-US" smtClean="0"/>
              <a:t>7/6/2025</a:t>
            </a:fld>
            <a:endParaRPr lang="en-US" dirty="0"/>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6676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46A9-91B4-D2CF-8B72-68E668219C00}"/>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a:lstStyle>
            <a:lvl1pPr>
              <a:defRPr>
                <a:solidFill>
                  <a:schemeClr val="bg1"/>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612648" y="2133600"/>
            <a:ext cx="5166360" cy="4184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400800" y="2128115"/>
            <a:ext cx="5166360" cy="41903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92A082C-5D4A-4A20-87E3-9906B5F3BAF4}"/>
              </a:ext>
            </a:extLst>
          </p:cNvPr>
          <p:cNvSpPr>
            <a:spLocks noGrp="1"/>
          </p:cNvSpPr>
          <p:nvPr>
            <p:ph type="ftr" sz="quarter" idx="16"/>
          </p:nvPr>
        </p:nvSpPr>
        <p:spPr/>
        <p:txBody>
          <a:bodyPr/>
          <a:lstStyle/>
          <a:p>
            <a:pPr algn="l"/>
            <a:r>
              <a:rPr lang="en-US"/>
              <a:t>Sample Footer Text</a:t>
            </a:r>
            <a:endParaRPr lang="en-US" dirty="0"/>
          </a:p>
        </p:txBody>
      </p:sp>
      <p:sp>
        <p:nvSpPr>
          <p:cNvPr id="3" name="Date Placeholder 2">
            <a:extLst>
              <a:ext uri="{FF2B5EF4-FFF2-40B4-BE49-F238E27FC236}">
                <a16:creationId xmlns:a16="http://schemas.microsoft.com/office/drawing/2014/main" id="{EC2184DE-1D38-B3AE-D560-557B3726B547}"/>
              </a:ext>
            </a:extLst>
          </p:cNvPr>
          <p:cNvSpPr>
            <a:spLocks noGrp="1"/>
          </p:cNvSpPr>
          <p:nvPr>
            <p:ph type="dt" sz="half" idx="15"/>
          </p:nvPr>
        </p:nvSpPr>
        <p:spPr/>
        <p:txBody>
          <a:bodyPr/>
          <a:lstStyle/>
          <a:p>
            <a:fld id="{7A329DD1-6F17-4170-B2B1-1A76C32D62A1}" type="datetime1">
              <a:rPr lang="en-US" smtClean="0"/>
              <a:t>7/6/2025</a:t>
            </a:fld>
            <a:endParaRPr lang="en-US" dirty="0"/>
          </a:p>
        </p:txBody>
      </p:sp>
      <p:sp>
        <p:nvSpPr>
          <p:cNvPr id="8" name="Slide Number Placeholder 7">
            <a:extLst>
              <a:ext uri="{FF2B5EF4-FFF2-40B4-BE49-F238E27FC236}">
                <a16:creationId xmlns:a16="http://schemas.microsoft.com/office/drawing/2014/main" id="{AD66BE47-AC20-1061-07AD-89A41D02F482}"/>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33391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704A21-3725-4536-B210-EAED58DE1544}"/>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3750" cy="1197864"/>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2128111"/>
            <a:ext cx="5166360" cy="484632"/>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61264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2128109"/>
            <a:ext cx="5166360" cy="484633"/>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40003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pPr algn="l"/>
            <a:r>
              <a:rPr lang="en-US"/>
              <a:t>Sample Footer Text</a:t>
            </a:r>
            <a:endParaRPr lang="en-US" dirty="0"/>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BA7E6053-DA33-4DC9-86BB-0E52E5EB5B56}" type="datetime1">
              <a:rPr lang="en-US" smtClean="0"/>
              <a:t>7/6/2025</a:t>
            </a:fld>
            <a:endParaRPr lang="en-US" dirty="0"/>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890331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nchor="t"/>
          <a:lstStyle/>
          <a:p>
            <a:r>
              <a:rPr lang="en-US" dirty="0"/>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7C72CE4D-D83F-44D4-ACB0-A88A6B9DB4F7}" type="datetime1">
              <a:rPr lang="en-US" smtClean="0"/>
              <a:t>7/6/2025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90068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A62F981-1EE1-49F5-B605-4EA23F0307AC}" type="datetime1">
              <a:rPr lang="en-US" smtClean="0"/>
              <a:t>7/6/2025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625973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6BE0305-2234-39DE-EC35-B6881018EC31}"/>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2" name="Rectangle 11">
              <a:extLst>
                <a:ext uri="{FF2B5EF4-FFF2-40B4-BE49-F238E27FC236}">
                  <a16:creationId xmlns:a16="http://schemas.microsoft.com/office/drawing/2014/main" id="{BEBF17BE-BA15-771A-79F4-91B4C5C752F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9ADE0D-3A86-F364-6B2A-F373A75E29AE}"/>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02920"/>
            <a:ext cx="3595634" cy="1808201"/>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283299" y="502920"/>
            <a:ext cx="6283861" cy="580326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B0B6493B-A447-4205-AC2D-AE2DEDAE4E3B}" type="datetime1">
              <a:rPr lang="en-US" smtClean="0"/>
              <a:t>7/6/2025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298974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02923E9-478C-95DE-C678-A683A36F5388}"/>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21" name="Rectangle 20">
              <a:extLst>
                <a:ext uri="{FF2B5EF4-FFF2-40B4-BE49-F238E27FC236}">
                  <a16:creationId xmlns:a16="http://schemas.microsoft.com/office/drawing/2014/main" id="{43DD8A0F-EB40-1201-2A23-685958AC5DF6}"/>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912E4F-3FBB-39E4-2EA2-BA0D8858A74D}"/>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02920"/>
            <a:ext cx="3713996" cy="2247200"/>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Footer Placeholder 23">
            <a:extLst>
              <a:ext uri="{FF2B5EF4-FFF2-40B4-BE49-F238E27FC236}">
                <a16:creationId xmlns:a16="http://schemas.microsoft.com/office/drawing/2014/main" id="{861F92C4-9651-789C-0B22-E6343EE25C7A}"/>
              </a:ext>
            </a:extLst>
          </p:cNvPr>
          <p:cNvSpPr>
            <a:spLocks noGrp="1"/>
          </p:cNvSpPr>
          <p:nvPr>
            <p:ph type="ftr" sz="quarter" idx="15"/>
          </p:nvPr>
        </p:nvSpPr>
        <p:spPr/>
        <p:txBody>
          <a:bodyPr/>
          <a:lstStyle/>
          <a:p>
            <a:r>
              <a:rPr lang="en-US"/>
              <a:t>Sample Footer Text</a:t>
            </a:r>
            <a:endParaRPr lang="en-US" dirty="0"/>
          </a:p>
        </p:txBody>
      </p:sp>
      <p:sp>
        <p:nvSpPr>
          <p:cNvPr id="8" name="Picture Placeholder 7">
            <a:extLst>
              <a:ext uri="{FF2B5EF4-FFF2-40B4-BE49-F238E27FC236}">
                <a16:creationId xmlns:a16="http://schemas.microsoft.com/office/drawing/2014/main" id="{6CCD178F-4127-FE67-2F5D-0F1CE7884398}"/>
              </a:ext>
            </a:extLst>
          </p:cNvPr>
          <p:cNvSpPr>
            <a:spLocks noGrp="1"/>
          </p:cNvSpPr>
          <p:nvPr>
            <p:ph type="pic" sz="quarter" idx="13" hasCustomPrompt="1"/>
          </p:nvPr>
        </p:nvSpPr>
        <p:spPr>
          <a:xfrm>
            <a:off x="5153978" y="342016"/>
            <a:ext cx="6413182" cy="5976487"/>
          </a:xfrm>
          <a:blipFill>
            <a:blip r:embed="rId2">
              <a:alphaModFix amt="60000"/>
            </a:blip>
            <a:stretch>
              <a:fillRect/>
            </a:stretch>
          </a:blipFill>
        </p:spPr>
        <p:txBody>
          <a:bodyPr/>
          <a:lstStyle>
            <a:lvl1pPr marL="0" indent="0">
              <a:buNone/>
              <a:defRPr/>
            </a:lvl1pPr>
          </a:lstStyle>
          <a:p>
            <a:r>
              <a:rPr lang="en-US" dirty="0"/>
              <a:t>.</a:t>
            </a:r>
          </a:p>
        </p:txBody>
      </p:sp>
      <p:sp>
        <p:nvSpPr>
          <p:cNvPr id="23" name="Date Placeholder 22">
            <a:extLst>
              <a:ext uri="{FF2B5EF4-FFF2-40B4-BE49-F238E27FC236}">
                <a16:creationId xmlns:a16="http://schemas.microsoft.com/office/drawing/2014/main" id="{8ACB14E1-4D3B-B55C-4791-64F774AC361F}"/>
              </a:ext>
            </a:extLst>
          </p:cNvPr>
          <p:cNvSpPr>
            <a:spLocks noGrp="1"/>
          </p:cNvSpPr>
          <p:nvPr>
            <p:ph type="dt" sz="half" idx="14"/>
          </p:nvPr>
        </p:nvSpPr>
        <p:spPr/>
        <p:txBody>
          <a:bodyPr/>
          <a:lstStyle/>
          <a:p>
            <a:fld id="{1F9A354F-9C13-4261-9BA4-DD76051C2429}" type="datetime1">
              <a:rPr lang="en-US" smtClean="0"/>
              <a:t>7/6/2025</a:t>
            </a:fld>
            <a:endParaRPr lang="en-US" dirty="0"/>
          </a:p>
        </p:txBody>
      </p:sp>
      <p:sp>
        <p:nvSpPr>
          <p:cNvPr id="25" name="Slide Number Placeholder 24">
            <a:extLst>
              <a:ext uri="{FF2B5EF4-FFF2-40B4-BE49-F238E27FC236}">
                <a16:creationId xmlns:a16="http://schemas.microsoft.com/office/drawing/2014/main" id="{E55DAD34-8521-F119-F985-ABFBDD34003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16421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AB82C7-4740-BEAB-85E9-C816E1CDC453}"/>
              </a:ext>
              <a:ext uri="{C183D7F6-B498-43B3-948B-1728B52AA6E4}">
                <adec:decorative xmlns:adec="http://schemas.microsoft.com/office/drawing/2017/decorative" val="1"/>
              </a:ext>
            </a:extLst>
          </p:cNvPr>
          <p:cNvGrpSpPr/>
          <p:nvPr/>
        </p:nvGrpSpPr>
        <p:grpSpPr>
          <a:xfrm rot="10800000">
            <a:off x="0" y="4492680"/>
            <a:ext cx="12207200" cy="123363"/>
            <a:chOff x="-5025" y="6737718"/>
            <a:chExt cx="12207200" cy="123363"/>
          </a:xfrm>
        </p:grpSpPr>
        <p:sp>
          <p:nvSpPr>
            <p:cNvPr id="5" name="Rectangle 4">
              <a:extLst>
                <a:ext uri="{FF2B5EF4-FFF2-40B4-BE49-F238E27FC236}">
                  <a16:creationId xmlns:a16="http://schemas.microsoft.com/office/drawing/2014/main" id="{0B7E10D0-EE9E-6432-2C4D-0324DE19518E}"/>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63B4BE8-5DA5-6F2B-0DB6-7901D4547F64}"/>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36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4492679"/>
          </a:xfrm>
          <a:blipFill>
            <a:blip r:embed="rId2">
              <a:alphaModFix amt="70000"/>
            </a:blip>
            <a:stretch>
              <a:fillRect/>
            </a:stretch>
          </a:blipFill>
        </p:spPr>
        <p:txBody>
          <a:bodyPr/>
          <a:lstStyle>
            <a:lvl1pPr marL="0" indent="0">
              <a:buNone/>
              <a:defRPr/>
            </a:lvl1pPr>
          </a:lstStyle>
          <a:p>
            <a:r>
              <a:rPr lang="en-US" dirty="0"/>
              <a:t>.</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p:txBody>
          <a:bodyPr/>
          <a:lstStyle/>
          <a:p>
            <a:r>
              <a:rPr lang="en-US"/>
              <a:t>Sample Footer Text</a:t>
            </a:r>
            <a:endParaRPr lang="en-US" dirty="0"/>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p:txBody>
          <a:bodyPr/>
          <a:lstStyle/>
          <a:p>
            <a:fld id="{2602ACF4-9E47-4D03-8EA6-1CE7E20F9165}" type="datetime1">
              <a:rPr lang="en-US" smtClean="0"/>
              <a:t>7/6/2025</a:t>
            </a:fld>
            <a:endParaRPr lang="en-US" dirty="0"/>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7386966"/>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AE463B-60C7-F01E-97F6-1486FB41D222}"/>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7" name="Rectangle 6">
              <a:extLst>
                <a:ext uri="{FF2B5EF4-FFF2-40B4-BE49-F238E27FC236}">
                  <a16:creationId xmlns:a16="http://schemas.microsoft.com/office/drawing/2014/main" id="{EF94E48A-D751-8593-5D71-0683866A24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092F9-8C9B-4865-CB0E-EFD550A28ED3}"/>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D3A9CD26-23FE-488A-AF3B-5DDE99301C10}" type="datetime1">
              <a:rPr lang="en-US" smtClean="0"/>
              <a:t>7/6/2025</a:t>
            </a:fld>
            <a:endParaRPr lang="en-US" dirty="0"/>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47145647"/>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627318"/>
            <a:ext cx="8430768" cy="1842020"/>
          </a:xfrm>
        </p:spPr>
        <p:txBody>
          <a:bodyPr anchor="b">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F664FAF8-D2CD-617D-EEE4-AFE7E979984A}"/>
              </a:ext>
            </a:extLst>
          </p:cNvPr>
          <p:cNvSpPr>
            <a:spLocks noGrp="1"/>
          </p:cNvSpPr>
          <p:nvPr>
            <p:ph type="ftr" sz="quarter" idx="16"/>
          </p:nvPr>
        </p:nvSpPr>
        <p:spPr/>
        <p:txBody>
          <a:bodyPr/>
          <a:lstStyle/>
          <a:p>
            <a:pPr algn="l"/>
            <a:r>
              <a:rPr lang="en-US" dirty="0"/>
              <a:t>Sample Footer Text</a:t>
            </a:r>
          </a:p>
        </p:txBody>
      </p:sp>
      <p:sp>
        <p:nvSpPr>
          <p:cNvPr id="3" name="Date Placeholder 2">
            <a:extLst>
              <a:ext uri="{FF2B5EF4-FFF2-40B4-BE49-F238E27FC236}">
                <a16:creationId xmlns:a16="http://schemas.microsoft.com/office/drawing/2014/main" id="{7CAECC89-C65D-CAD6-3F7F-24F67D81DCF1}"/>
              </a:ext>
            </a:extLst>
          </p:cNvPr>
          <p:cNvSpPr>
            <a:spLocks noGrp="1"/>
          </p:cNvSpPr>
          <p:nvPr>
            <p:ph type="dt" sz="half" idx="15"/>
          </p:nvPr>
        </p:nvSpPr>
        <p:spPr/>
        <p:txBody>
          <a:bodyPr/>
          <a:lstStyle/>
          <a:p>
            <a:fld id="{CC67263D-2536-4E2E-A4D6-BA89E45F00B0}" type="datetime1">
              <a:rPr lang="en-US" smtClean="0"/>
              <a:t>7/6/2025</a:t>
            </a:fld>
            <a:endParaRPr lang="en-US" dirty="0"/>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4581790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FABB9A-1B5B-9306-B7B9-58E4E5E4EE0D}"/>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F155489-796B-CDF9-06C2-583941E589F7}"/>
              </a:ext>
            </a:extLst>
          </p:cNvPr>
          <p:cNvGrpSpPr/>
          <p:nvPr/>
        </p:nvGrpSpPr>
        <p:grpSpPr>
          <a:xfrm>
            <a:off x="0" y="0"/>
            <a:ext cx="12192000" cy="6867144"/>
            <a:chOff x="0" y="-7622"/>
            <a:chExt cx="12192000" cy="6894986"/>
          </a:xfrm>
        </p:grpSpPr>
        <p:sp>
          <p:nvSpPr>
            <p:cNvPr id="8" name="Rectangle 7">
              <a:extLst>
                <a:ext uri="{FF2B5EF4-FFF2-40B4-BE49-F238E27FC236}">
                  <a16:creationId xmlns:a16="http://schemas.microsoft.com/office/drawing/2014/main" id="{4F31A197-F740-DCA2-902E-29B890C31486}"/>
                </a:ext>
                <a:ext uri="{C183D7F6-B498-43B3-948B-1728B52AA6E4}">
                  <adec:decorative xmlns:adec="http://schemas.microsoft.com/office/drawing/2017/decorative" val="1"/>
                </a:ext>
              </a:extLst>
            </p:cNvPr>
            <p:cNvSpPr/>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35C02513-E6E5-DFFD-29B1-02BE448BAD59}"/>
                </a:ext>
                <a:ext uri="{C183D7F6-B498-43B3-948B-1728B52AA6E4}">
                  <adec:decorative xmlns:adec="http://schemas.microsoft.com/office/drawing/2017/decorative" val="1"/>
                </a:ext>
              </a:extLst>
            </p:cNvPr>
            <p:cNvSpPr/>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6FE184C5-789F-C980-F425-AF26045C8F03}"/>
                </a:ext>
                <a:ext uri="{C183D7F6-B498-43B3-948B-1728B52AA6E4}">
                  <adec:decorative xmlns:adec="http://schemas.microsoft.com/office/drawing/2017/decorative" val="1"/>
                </a:ext>
              </a:extLst>
            </p:cNvPr>
            <p:cNvSpPr/>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E6801FB-115C-F074-E428-F4A4A588BCE7}"/>
                </a:ext>
                <a:ext uri="{C183D7F6-B498-43B3-948B-1728B52AA6E4}">
                  <adec:decorative xmlns:adec="http://schemas.microsoft.com/office/drawing/2017/decorative" val="1"/>
                </a:ext>
              </a:extLst>
            </p:cNvPr>
            <p:cNvSpPr/>
            <p:nvPr/>
          </p:nvSpPr>
          <p:spPr>
            <a:xfrm rot="10800000">
              <a:off x="9127281" y="7060"/>
              <a:ext cx="3064320" cy="6872683"/>
            </a:xfrm>
            <a:prstGeom prst="rect">
              <a:avLst/>
            </a:prstGeom>
            <a:gradFill flip="none" rotWithShape="1">
              <a:gsLst>
                <a:gs pos="0">
                  <a:schemeClr val="accent2">
                    <a:alpha val="88000"/>
                  </a:schemeClr>
                </a:gs>
                <a:gs pos="56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86584" y="1371600"/>
            <a:ext cx="7498080" cy="2386584"/>
          </a:xfrm>
        </p:spPr>
        <p:txBody>
          <a:bodyPr anchor="b" anchorCtr="0">
            <a:normAutofit/>
          </a:bodyPr>
          <a:lstStyle>
            <a:lvl1pPr algn="ctr">
              <a:defRPr sz="4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86584" y="3877056"/>
            <a:ext cx="7498080" cy="1655064"/>
          </a:xfrm>
        </p:spPr>
        <p:txBody>
          <a:bodyPr anchor="t">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B2B0F5B7-78E6-2702-0F8C-122F4D21C908}"/>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1F96BEF7-236A-87FA-F0D9-F4515D8135D3}"/>
              </a:ext>
            </a:extLst>
          </p:cNvPr>
          <p:cNvSpPr>
            <a:spLocks noGrp="1"/>
          </p:cNvSpPr>
          <p:nvPr>
            <p:ph type="dt" sz="half" idx="10"/>
          </p:nvPr>
        </p:nvSpPr>
        <p:spPr/>
        <p:txBody>
          <a:bodyPr/>
          <a:lstStyle>
            <a:lvl1pPr>
              <a:defRPr>
                <a:solidFill>
                  <a:schemeClr val="bg1"/>
                </a:solidFill>
              </a:defRPr>
            </a:lvl1pPr>
          </a:lstStyle>
          <a:p>
            <a:fld id="{3A82B809-8BB3-463C-8B5E-28962B4654D8}" type="datetime1">
              <a:rPr lang="en-US" smtClean="0"/>
              <a:t>7/6/2025</a:t>
            </a:fld>
            <a:endParaRPr lang="en-US" dirty="0"/>
          </a:p>
        </p:txBody>
      </p:sp>
      <p:sp>
        <p:nvSpPr>
          <p:cNvPr id="6" name="Slide Number Placeholder 5">
            <a:extLst>
              <a:ext uri="{FF2B5EF4-FFF2-40B4-BE49-F238E27FC236}">
                <a16:creationId xmlns:a16="http://schemas.microsoft.com/office/drawing/2014/main" id="{4929C8F0-DE20-1DBB-6A42-CBFFAE15D7E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7676084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t">
            <a:normAutofit/>
          </a:bodyPr>
          <a:lstStyle>
            <a:lvl1pPr>
              <a:defRPr lang="en-US" sz="8000" dirty="0">
                <a:gradFill>
                  <a:gsLst>
                    <a:gs pos="0">
                      <a:schemeClr val="accent5"/>
                    </a:gs>
                    <a:gs pos="100000">
                      <a:schemeClr val="accent2"/>
                    </a:gs>
                  </a:gsLst>
                  <a:lin ang="6000000" scaled="0"/>
                </a:gra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ctr">
            <a:normAutofit/>
          </a:bodyPr>
          <a:lstStyle>
            <a:lvl1pPr marL="0" indent="0">
              <a:buNone/>
              <a:defRPr lang="en-US" sz="200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0AAE0C5-AA7D-C4A0-BB09-3D328C8523AC}"/>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F8454691-E40E-1B02-C9B2-FD70013E0175}"/>
              </a:ext>
            </a:extLst>
          </p:cNvPr>
          <p:cNvSpPr>
            <a:spLocks noGrp="1"/>
          </p:cNvSpPr>
          <p:nvPr>
            <p:ph type="dt" sz="half" idx="10"/>
          </p:nvPr>
        </p:nvSpPr>
        <p:spPr/>
        <p:txBody>
          <a:bodyPr/>
          <a:lstStyle/>
          <a:p>
            <a:fld id="{2DB8F537-5E0E-4697-8198-FDF0E53F372F}" type="datetime1">
              <a:rPr lang="en-US" smtClean="0"/>
              <a:t>7/6/2025</a:t>
            </a:fld>
            <a:endParaRPr lang="en-US" dirty="0"/>
          </a:p>
        </p:txBody>
      </p:sp>
      <p:sp>
        <p:nvSpPr>
          <p:cNvPr id="6" name="Slide Number Placeholder 5">
            <a:extLst>
              <a:ext uri="{FF2B5EF4-FFF2-40B4-BE49-F238E27FC236}">
                <a16:creationId xmlns:a16="http://schemas.microsoft.com/office/drawing/2014/main" id="{8D766BF4-6BB2-066C-5243-2D5CF17BA496}"/>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9369977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FFB07-15C3-5030-73A7-6D0EBC2FB180}"/>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FFC67F9-A48C-BB0E-03C5-9C32A6BB8C5D}"/>
              </a:ext>
            </a:extLst>
          </p:cNvPr>
          <p:cNvSpPr/>
          <p:nvPr/>
        </p:nvSpPr>
        <p:spPr>
          <a:xfrm rot="16200000" flipH="1">
            <a:off x="2666999" y="-2667000"/>
            <a:ext cx="6857999" cy="12192002"/>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p:nvSpPr>
        <p:spPr>
          <a:xfrm rot="5400000" flipH="1">
            <a:off x="2719785" y="-1537266"/>
            <a:ext cx="5669226" cy="11108800"/>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p:nvSpPr>
        <p:spPr>
          <a:xfrm rot="16200000" flipH="1">
            <a:off x="-648303"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t">
            <a:normAutofit/>
          </a:bodyPr>
          <a:lstStyle>
            <a:lvl1pPr>
              <a:defRPr lang="en-US" sz="8000" dirty="0">
                <a:solidFill>
                  <a:schemeClr val="bg1"/>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ctr">
            <a:normAutofit/>
          </a:bodyPr>
          <a:lstStyle>
            <a:lvl1pPr marL="0" indent="0">
              <a:buNone/>
              <a:defRPr lang="en-US" sz="2000" dirty="0">
                <a:solidFill>
                  <a:schemeClr val="bg1"/>
                </a:solidFill>
              </a:defRPr>
            </a:lvl1pPr>
          </a:lstStyle>
          <a:p>
            <a:pPr lvl="0"/>
            <a:r>
              <a:rPr lang="en-US" dirty="0"/>
              <a:t>Click to edit Master subtitle style</a:t>
            </a:r>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lvl1pPr>
              <a:defRPr>
                <a:solidFill>
                  <a:schemeClr val="bg1"/>
                </a:solidFill>
              </a:defRPr>
            </a:lvl1pPr>
          </a:lstStyle>
          <a:p>
            <a:fld id="{1D4E7D34-A495-4E23-B1D1-F5D651D22AFE}" type="datetime1">
              <a:rPr lang="en-US" smtClean="0"/>
              <a:t>7/6/2025</a:t>
            </a:fld>
            <a:endParaRPr lang="en-US" dirty="0"/>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7080766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7" y="2093976"/>
            <a:ext cx="7271895" cy="4178808"/>
          </a:xfrm>
        </p:spPr>
        <p:txBody>
          <a:bodyPr vert="horz" lIns="91440" tIns="45720" rIns="91440" bIns="45720" rtlCol="0" anchor="b">
            <a:normAutofit/>
          </a:bodyPr>
          <a:lstStyle>
            <a:lvl1pPr>
              <a:defRPr lang="en-US" sz="7200" dirty="0">
                <a:gradFill>
                  <a:gsLst>
                    <a:gs pos="0">
                      <a:schemeClr val="accent5"/>
                    </a:gs>
                    <a:gs pos="100000">
                      <a:schemeClr val="accent2"/>
                    </a:gs>
                  </a:gsLst>
                  <a:lin ang="6000000" scaled="0"/>
                </a:gradFill>
              </a:defRPr>
            </a:lvl1pPr>
          </a:lstStyle>
          <a:p>
            <a:pPr lvl="0"/>
            <a:r>
              <a:rPr lang="en-US" dirty="0"/>
              <a:t>Click to edit Master title style</a:t>
            </a:r>
          </a:p>
        </p:txBody>
      </p:sp>
      <p:sp>
        <p:nvSpPr>
          <p:cNvPr id="5" name="Footer Placeholder 4">
            <a:extLst>
              <a:ext uri="{FF2B5EF4-FFF2-40B4-BE49-F238E27FC236}">
                <a16:creationId xmlns:a16="http://schemas.microsoft.com/office/drawing/2014/main" id="{028F8ECD-BC5C-69B8-45CB-D6C697E807BB}"/>
              </a:ext>
            </a:extLst>
          </p:cNvPr>
          <p:cNvSpPr>
            <a:spLocks noGrp="1"/>
          </p:cNvSpPr>
          <p:nvPr>
            <p:ph type="ftr" sz="quarter" idx="11"/>
          </p:nvPr>
        </p:nvSpPr>
        <p:spPr/>
        <p:txBody>
          <a:bodyPr/>
          <a:lstStyle/>
          <a:p>
            <a:pPr algn="l"/>
            <a:r>
              <a:rPr lang="en-US" dirty="0"/>
              <a:t>Sample Footer Text</a:t>
            </a:r>
          </a:p>
        </p:txBody>
      </p:sp>
      <p:sp>
        <p:nvSpPr>
          <p:cNvPr id="4" name="Date Placeholder 3">
            <a:extLst>
              <a:ext uri="{FF2B5EF4-FFF2-40B4-BE49-F238E27FC236}">
                <a16:creationId xmlns:a16="http://schemas.microsoft.com/office/drawing/2014/main" id="{57F97286-C615-453F-E284-B5C22987E2C1}"/>
              </a:ext>
            </a:extLst>
          </p:cNvPr>
          <p:cNvSpPr>
            <a:spLocks noGrp="1"/>
          </p:cNvSpPr>
          <p:nvPr>
            <p:ph type="dt" sz="half" idx="10"/>
          </p:nvPr>
        </p:nvSpPr>
        <p:spPr/>
        <p:txBody>
          <a:bodyPr/>
          <a:lstStyle/>
          <a:p>
            <a:fld id="{85976A96-D1F6-4A74-B023-FDE16753EDD7}" type="datetime1">
              <a:rPr lang="en-US" smtClean="0"/>
              <a:t>7/6/2025</a:t>
            </a:fld>
            <a:endParaRPr lang="en-US" dirty="0"/>
          </a:p>
        </p:txBody>
      </p:sp>
      <p:sp>
        <p:nvSpPr>
          <p:cNvPr id="6" name="Slide Number Placeholder 5">
            <a:extLst>
              <a:ext uri="{FF2B5EF4-FFF2-40B4-BE49-F238E27FC236}">
                <a16:creationId xmlns:a16="http://schemas.microsoft.com/office/drawing/2014/main" id="{96A721B8-1357-D164-0082-D2B50441B9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6674884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02920"/>
            <a:ext cx="10954512" cy="119786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8" y="1801368"/>
            <a:ext cx="10954512" cy="448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8" y="6318504"/>
            <a:ext cx="4096512" cy="365760"/>
          </a:xfrm>
          <a:prstGeom prst="rect">
            <a:avLst/>
          </a:prstGeom>
        </p:spPr>
        <p:txBody>
          <a:bodyPr vert="horz" lIns="91440" tIns="45720" rIns="91440" bIns="45720" rtlCol="0" anchor="ctr"/>
          <a:lstStyle>
            <a:lvl1pPr algn="l">
              <a:defRPr sz="850">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430768" y="6318504"/>
            <a:ext cx="3136392" cy="365760"/>
          </a:xfrm>
          <a:prstGeom prst="rect">
            <a:avLst/>
          </a:prstGeom>
        </p:spPr>
        <p:txBody>
          <a:bodyPr vert="horz" lIns="91440" tIns="45720" rIns="91440" bIns="45720" rtlCol="0" anchor="ctr"/>
          <a:lstStyle>
            <a:lvl1pPr algn="r">
              <a:defRPr sz="850">
                <a:solidFill>
                  <a:schemeClr val="tx1"/>
                </a:solidFill>
              </a:defRPr>
            </a:lvl1pPr>
          </a:lstStyle>
          <a:p>
            <a:fld id="{FD1C4689-B28D-4D3C-8B05-9ABB967E2A3E}" type="datetime1">
              <a:rPr lang="en-US" smtClean="0"/>
              <a:t>7/6/2025</a:t>
            </a:fld>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84864" y="6318504"/>
            <a:ext cx="493776" cy="365760"/>
          </a:xfrm>
          <a:prstGeom prst="rect">
            <a:avLst/>
          </a:prstGeom>
        </p:spPr>
        <p:txBody>
          <a:bodyPr vert="horz" lIns="91440" tIns="45720" rIns="91440" bIns="45720" rtlCol="0" anchor="ctr"/>
          <a:lstStyle>
            <a:lvl1pPr algn="r">
              <a:defRPr sz="85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53788622"/>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 id="2147483842" r:id="rId38"/>
    <p:sldLayoutId id="2147483843" r:id="rId39"/>
    <p:sldLayoutId id="2147483844" r:id="rId40"/>
    <p:sldLayoutId id="2147483845" r:id="rId41"/>
    <p:sldLayoutId id="2147483846" r:id="rId42"/>
    <p:sldLayoutId id="2147483847" r:id="rId43"/>
    <p:sldLayoutId id="2147483848" r:id="rId44"/>
    <p:sldLayoutId id="2147483849" r:id="rId45"/>
    <p:sldLayoutId id="2147483850" r:id="rId46"/>
    <p:sldLayoutId id="2147483851" r:id="rId47"/>
    <p:sldLayoutId id="2147483852" r:id="rId48"/>
    <p:sldLayoutId id="2147483853" r:id="rId49"/>
    <p:sldLayoutId id="2147483854" r:id="rId50"/>
    <p:sldLayoutId id="2147483855" r:id="rId51"/>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extshds.tistory.com/172" TargetMode="External"/><Relationship Id="rId2" Type="http://schemas.openxmlformats.org/officeDocument/2006/relationships/image" Target="../media/image11.jpg"/><Relationship Id="rId1" Type="http://schemas.openxmlformats.org/officeDocument/2006/relationships/slideLayout" Target="../slideLayouts/slideLayout29.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9.emf"/><Relationship Id="rId4" Type="http://schemas.openxmlformats.org/officeDocument/2006/relationships/package" Target="../embeddings/Microsoft_Word_Document.docx"/></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8" Type="http://schemas.openxmlformats.org/officeDocument/2006/relationships/hyperlink" Target="https://docs.weaviate.io/academy/theory/hello_weaviate/overview_vectors" TargetMode="External"/><Relationship Id="rId3" Type="http://schemas.openxmlformats.org/officeDocument/2006/relationships/hyperlink" Target="https://scisimple.com/en/articles/2025-06-26-the-impact-of-tokenization-methods-on-language-models--a3z2j85" TargetMode="External"/><Relationship Id="rId7" Type="http://schemas.openxmlformats.org/officeDocument/2006/relationships/hyperlink" Target="https://github.com/weaviate/Verba" TargetMode="External"/><Relationship Id="rId12"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hyperlink" Target="https://www.llamaindex.ai/blog/evaluating-the-ideal-chunk-size-for-a-rag-system-using-llamaindex-6207e5d3fec5" TargetMode="External"/><Relationship Id="rId11" Type="http://schemas.openxmlformats.org/officeDocument/2006/relationships/hyperlink" Target="https://docs.rapids.ai/api/cuvs/stable/vector_databases_vs_vector_search/" TargetMode="External"/><Relationship Id="rId5" Type="http://schemas.openxmlformats.org/officeDocument/2006/relationships/hyperlink" Target="https://forum.weaviate.io/t/retrieving-adjacent-chunks-for-better-context/1603" TargetMode="External"/><Relationship Id="rId10" Type="http://schemas.openxmlformats.org/officeDocument/2006/relationships/hyperlink" Target="https://www.datastax.com/guides/what-is-a-vector-index" TargetMode="External"/><Relationship Id="rId4" Type="http://schemas.openxmlformats.org/officeDocument/2006/relationships/hyperlink" Target="https://apxml.com/courses/how-to-build-a-large-language-model/chapter-21-intrinsic-evaluation-metrics/effect-tokenization-perplexity" TargetMode="External"/><Relationship Id="rId9" Type="http://schemas.openxmlformats.org/officeDocument/2006/relationships/hyperlink" Target="https://docs.weaviate.io/weaviate/manage-collections/vector-confi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1ABF-37C3-C682-E6B3-50B3D5EB5C48}"/>
              </a:ext>
            </a:extLst>
          </p:cNvPr>
          <p:cNvSpPr>
            <a:spLocks noGrp="1"/>
          </p:cNvSpPr>
          <p:nvPr>
            <p:ph type="title"/>
          </p:nvPr>
        </p:nvSpPr>
        <p:spPr>
          <a:xfrm>
            <a:off x="7992932" y="516367"/>
            <a:ext cx="3722146" cy="2912633"/>
          </a:xfrm>
        </p:spPr>
        <p:txBody>
          <a:bodyPr anchor="b">
            <a:normAutofit/>
          </a:bodyPr>
          <a:lstStyle/>
          <a:p>
            <a:r>
              <a:rPr lang="en-US" dirty="0"/>
              <a:t>Case study analysis of the Retrieval Augmented Generation tool Verba</a:t>
            </a:r>
          </a:p>
        </p:txBody>
      </p:sp>
      <p:pic>
        <p:nvPicPr>
          <p:cNvPr id="12" name="Picture Placeholder 11" descr="A colorful text with a machine&#10;&#10;AI-generated content may be incorrect.">
            <a:extLst>
              <a:ext uri="{FF2B5EF4-FFF2-40B4-BE49-F238E27FC236}">
                <a16:creationId xmlns:a16="http://schemas.microsoft.com/office/drawing/2014/main" id="{F837AAD2-8BA0-345C-94F9-BC302731571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257" r="19257"/>
          <a:stretch/>
        </p:blipFill>
        <p:spPr>
          <a:xfrm>
            <a:off x="115866" y="112"/>
            <a:ext cx="7397496" cy="6857776"/>
          </a:xfrm>
          <a:noFill/>
        </p:spPr>
      </p:pic>
      <p:sp>
        <p:nvSpPr>
          <p:cNvPr id="3" name="Subtitle 2">
            <a:extLst>
              <a:ext uri="{FF2B5EF4-FFF2-40B4-BE49-F238E27FC236}">
                <a16:creationId xmlns:a16="http://schemas.microsoft.com/office/drawing/2014/main" id="{59F5E84A-1945-8FCE-DEA4-5D1E3B5F170D}"/>
              </a:ext>
            </a:extLst>
          </p:cNvPr>
          <p:cNvSpPr>
            <a:spLocks noGrp="1"/>
          </p:cNvSpPr>
          <p:nvPr>
            <p:ph sz="quarter" idx="14"/>
          </p:nvPr>
        </p:nvSpPr>
        <p:spPr>
          <a:xfrm>
            <a:off x="8165592" y="4593514"/>
            <a:ext cx="3401567" cy="1560397"/>
          </a:xfrm>
        </p:spPr>
        <p:txBody>
          <a:bodyPr>
            <a:normAutofit/>
          </a:bodyPr>
          <a:lstStyle/>
          <a:p>
            <a:pPr lvl="0">
              <a:spcBef>
                <a:spcPts val="0"/>
              </a:spcBef>
              <a:spcAft>
                <a:spcPts val="600"/>
              </a:spcAft>
            </a:pPr>
            <a:r>
              <a:rPr lang="en-US" dirty="0"/>
              <a:t>6253-ITAI-2372</a:t>
            </a:r>
          </a:p>
          <a:p>
            <a:pPr lvl="0">
              <a:spcBef>
                <a:spcPts val="0"/>
              </a:spcBef>
              <a:spcAft>
                <a:spcPts val="600"/>
              </a:spcAft>
            </a:pPr>
            <a:r>
              <a:rPr lang="en-US" dirty="0"/>
              <a:t>Alfredo Garza, Richard Rodriguez, Olaleye Bakare, Khizar Khan</a:t>
            </a:r>
          </a:p>
          <a:p>
            <a:pPr lvl="0">
              <a:spcBef>
                <a:spcPts val="0"/>
              </a:spcBef>
              <a:spcAft>
                <a:spcPts val="600"/>
              </a:spcAft>
            </a:pPr>
            <a:r>
              <a:rPr lang="en-US" dirty="0"/>
              <a:t>07-Jul-2025</a:t>
            </a:r>
          </a:p>
        </p:txBody>
      </p:sp>
      <p:sp>
        <p:nvSpPr>
          <p:cNvPr id="14" name="TextBox 13">
            <a:extLst>
              <a:ext uri="{FF2B5EF4-FFF2-40B4-BE49-F238E27FC236}">
                <a16:creationId xmlns:a16="http://schemas.microsoft.com/office/drawing/2014/main" id="{7BBAE348-C414-13AC-D7EB-D67557C12331}"/>
              </a:ext>
            </a:extLst>
          </p:cNvPr>
          <p:cNvSpPr txBox="1"/>
          <p:nvPr/>
        </p:nvSpPr>
        <p:spPr>
          <a:xfrm>
            <a:off x="5267234" y="6657833"/>
            <a:ext cx="22461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nextshds.tistory.com/17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1648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EEED-702C-3F32-7391-CFF54FA02B08}"/>
              </a:ext>
            </a:extLst>
          </p:cNvPr>
          <p:cNvSpPr>
            <a:spLocks noGrp="1"/>
          </p:cNvSpPr>
          <p:nvPr>
            <p:ph type="title"/>
          </p:nvPr>
        </p:nvSpPr>
        <p:spPr>
          <a:xfrm>
            <a:off x="8165592" y="502920"/>
            <a:ext cx="3401568" cy="1444752"/>
          </a:xfrm>
        </p:spPr>
        <p:txBody>
          <a:bodyPr vert="horz" lIns="91440" tIns="45720" rIns="91440" bIns="45720" rtlCol="0" anchor="b">
            <a:normAutofit/>
          </a:bodyPr>
          <a:lstStyle/>
          <a:p>
            <a:r>
              <a:rPr lang="en-US" b="0" kern="1200">
                <a:latin typeface="+mj-lt"/>
                <a:ea typeface="+mj-ea"/>
                <a:cs typeface="+mj-cs"/>
              </a:rPr>
              <a:t>Using Vectors in Weaviate</a:t>
            </a:r>
          </a:p>
        </p:txBody>
      </p:sp>
      <p:pic>
        <p:nvPicPr>
          <p:cNvPr id="4" name="Content Placeholder 3" descr="Database symbols with arrows and file folder">
            <a:extLst>
              <a:ext uri="{FF2B5EF4-FFF2-40B4-BE49-F238E27FC236}">
                <a16:creationId xmlns:a16="http://schemas.microsoft.com/office/drawing/2014/main" id="{42DDFB07-2918-4DE3-8C52-BE8653F18780}"/>
              </a:ext>
            </a:extLst>
          </p:cNvPr>
          <p:cNvPicPr>
            <a:picLocks noGrp="1" noChangeAspect="1"/>
          </p:cNvPicPr>
          <p:nvPr>
            <p:ph type="pic" sz="quarter" idx="15"/>
          </p:nvPr>
        </p:nvPicPr>
        <p:blipFill>
          <a:blip r:embed="rId3"/>
          <a:srcRect l="9661" r="2" b="2"/>
          <a:stretch>
            <a:fillRect/>
          </a:stretch>
        </p:blipFill>
        <p:spPr>
          <a:xfrm>
            <a:off x="115866" y="-1"/>
            <a:ext cx="7397496" cy="6857999"/>
          </a:xfrm>
          <a:noFill/>
        </p:spPr>
      </p:pic>
      <p:sp>
        <p:nvSpPr>
          <p:cNvPr id="5" name="TextBox 4">
            <a:extLst>
              <a:ext uri="{FF2B5EF4-FFF2-40B4-BE49-F238E27FC236}">
                <a16:creationId xmlns:a16="http://schemas.microsoft.com/office/drawing/2014/main" id="{799B7BB5-A9D2-412D-AEED-7B6229A0F45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2084832"/>
            <a:ext cx="3401568" cy="416966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Storing Vector Embeddings</a:t>
            </a:r>
          </a:p>
          <a:p>
            <a:pPr marL="0" lvl="1" indent="0">
              <a:spcBef>
                <a:spcPts val="1000"/>
              </a:spcBef>
              <a:spcAft>
                <a:spcPts val="600"/>
              </a:spcAft>
              <a:buFont typeface="Arial" panose="020B0604020202020204" pitchFamily="34" charset="0"/>
              <a:buNone/>
            </a:pPr>
            <a:r>
              <a:rPr lang="en-US" sz="1400"/>
              <a:t>Weaviate uses models like mxbai-embed-large to convert data into vectors for storage.</a:t>
            </a:r>
          </a:p>
          <a:p>
            <a:pPr marL="0" indent="0">
              <a:spcBef>
                <a:spcPts val="2500"/>
              </a:spcBef>
              <a:spcAft>
                <a:spcPts val="600"/>
              </a:spcAft>
              <a:buFont typeface="Arial" panose="020B0604020202020204" pitchFamily="34" charset="0"/>
              <a:buNone/>
            </a:pPr>
            <a:r>
              <a:rPr lang="en-US" sz="1400" b="1"/>
              <a:t>High-Speed Indexing</a:t>
            </a:r>
          </a:p>
          <a:p>
            <a:pPr marL="0" lvl="1" indent="0">
              <a:spcBef>
                <a:spcPts val="1000"/>
              </a:spcBef>
              <a:spcAft>
                <a:spcPts val="600"/>
              </a:spcAft>
              <a:buFont typeface="Arial" panose="020B0604020202020204" pitchFamily="34" charset="0"/>
              <a:buNone/>
            </a:pPr>
            <a:r>
              <a:rPr lang="en-US" sz="1400"/>
              <a:t>Vectors are stored in high-speed indexes such as HNSW to enable quick similarity searches.</a:t>
            </a:r>
          </a:p>
          <a:p>
            <a:pPr marL="0" indent="0">
              <a:spcBef>
                <a:spcPts val="2500"/>
              </a:spcBef>
              <a:spcAft>
                <a:spcPts val="600"/>
              </a:spcAft>
              <a:buFont typeface="Arial" panose="020B0604020202020204" pitchFamily="34" charset="0"/>
              <a:buNone/>
            </a:pPr>
            <a:r>
              <a:rPr lang="en-US" sz="1400" b="1"/>
              <a:t>Efficient Vector Searches</a:t>
            </a:r>
          </a:p>
          <a:p>
            <a:pPr marL="0" lvl="1" indent="0">
              <a:spcBef>
                <a:spcPts val="1000"/>
              </a:spcBef>
              <a:spcAft>
                <a:spcPts val="600"/>
              </a:spcAft>
              <a:buFont typeface="Arial" panose="020B0604020202020204" pitchFamily="34" charset="0"/>
              <a:buNone/>
            </a:pPr>
            <a:r>
              <a:rPr lang="en-US" sz="1400"/>
              <a:t>During querying, inputs are vectorized and compared to stored vectors for efficient searches.</a:t>
            </a:r>
          </a:p>
        </p:txBody>
      </p:sp>
    </p:spTree>
    <p:extLst>
      <p:ext uri="{BB962C8B-B14F-4D97-AF65-F5344CB8AC3E}">
        <p14:creationId xmlns:p14="http://schemas.microsoft.com/office/powerpoint/2010/main" val="18687646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1DB04-D2DF-BDB3-7672-EE4A2D1DD02B}"/>
              </a:ext>
            </a:extLst>
          </p:cNvPr>
          <p:cNvSpPr>
            <a:spLocks noGrp="1"/>
          </p:cNvSpPr>
          <p:nvPr>
            <p:ph type="title"/>
          </p:nvPr>
        </p:nvSpPr>
        <p:spPr>
          <a:xfrm>
            <a:off x="612648" y="320040"/>
            <a:ext cx="3595634" cy="1046181"/>
          </a:xfrm>
        </p:spPr>
        <p:txBody>
          <a:bodyPr vert="horz" lIns="91440" tIns="45720" rIns="91440" bIns="45720" rtlCol="0" anchor="t">
            <a:normAutofit/>
          </a:bodyPr>
          <a:lstStyle/>
          <a:p>
            <a:r>
              <a:rPr lang="en-US" b="1" dirty="0"/>
              <a:t>What Does a Vector “Look” Like?</a:t>
            </a:r>
            <a:endParaRPr lang="en-US" dirty="0"/>
          </a:p>
        </p:txBody>
      </p:sp>
      <p:sp>
        <p:nvSpPr>
          <p:cNvPr id="5" name="TextBox 4">
            <a:extLst>
              <a:ext uri="{FF2B5EF4-FFF2-40B4-BE49-F238E27FC236}">
                <a16:creationId xmlns:a16="http://schemas.microsoft.com/office/drawing/2014/main" id="{C9C0F21E-2CD3-4297-849D-38C6DDC05C3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1429373"/>
            <a:ext cx="4606235" cy="5108587"/>
          </a:xfrm>
          <a:prstGeom prst="rect">
            <a:avLst/>
          </a:prstGeom>
        </p:spPr>
        <p:txBody>
          <a:bodyPr>
            <a:normAutofit/>
          </a:bodyPr>
          <a:lstStyle/>
          <a:p>
            <a:pPr marL="0" indent="0">
              <a:lnSpc>
                <a:spcPct val="90000"/>
              </a:lnSpc>
              <a:spcBef>
                <a:spcPts val="2500"/>
              </a:spcBef>
              <a:spcAft>
                <a:spcPts val="600"/>
              </a:spcAft>
              <a:buNone/>
            </a:pPr>
            <a:r>
              <a:rPr lang="en-US" sz="1400" b="1" dirty="0"/>
              <a:t>Multi-Dimensional Space</a:t>
            </a:r>
          </a:p>
          <a:p>
            <a:pPr marL="0" lvl="1" indent="0">
              <a:lnSpc>
                <a:spcPct val="90000"/>
              </a:lnSpc>
              <a:spcBef>
                <a:spcPts val="1000"/>
              </a:spcBef>
              <a:spcAft>
                <a:spcPts val="600"/>
              </a:spcAft>
              <a:buNone/>
            </a:pPr>
            <a:r>
              <a:rPr lang="en-US" sz="1400" dirty="0"/>
              <a:t>Vectors represent data points in a multi-dimensional space, allowing for complex and detailed data representation.</a:t>
            </a:r>
          </a:p>
          <a:p>
            <a:pPr marL="0" indent="0">
              <a:lnSpc>
                <a:spcPct val="90000"/>
              </a:lnSpc>
              <a:spcBef>
                <a:spcPts val="2500"/>
              </a:spcBef>
              <a:spcAft>
                <a:spcPts val="600"/>
              </a:spcAft>
              <a:buNone/>
            </a:pPr>
            <a:r>
              <a:rPr lang="en-US" sz="1400" b="1" dirty="0"/>
              <a:t>Embedding Models</a:t>
            </a:r>
          </a:p>
          <a:p>
            <a:pPr marL="0" lvl="1" indent="0">
              <a:lnSpc>
                <a:spcPct val="90000"/>
              </a:lnSpc>
              <a:spcBef>
                <a:spcPts val="1000"/>
              </a:spcBef>
              <a:spcAft>
                <a:spcPts val="600"/>
              </a:spcAft>
              <a:buNone/>
            </a:pPr>
            <a:r>
              <a:rPr lang="en-US" sz="1400" dirty="0"/>
              <a:t>Embedding models generate vectors that represent data, such as Jeopardy-style questions, in high-dimensional spaces.</a:t>
            </a:r>
          </a:p>
          <a:p>
            <a:pPr marL="0" indent="0">
              <a:lnSpc>
                <a:spcPct val="90000"/>
              </a:lnSpc>
              <a:spcBef>
                <a:spcPts val="2500"/>
              </a:spcBef>
              <a:spcAft>
                <a:spcPts val="600"/>
              </a:spcAft>
              <a:buNone/>
            </a:pPr>
            <a:r>
              <a:rPr lang="en-US" sz="1400" b="1" dirty="0"/>
              <a:t>Complex Data Relationships</a:t>
            </a:r>
          </a:p>
          <a:p>
            <a:pPr marL="0" lvl="1" indent="0">
              <a:lnSpc>
                <a:spcPct val="90000"/>
              </a:lnSpc>
              <a:spcBef>
                <a:spcPts val="1000"/>
              </a:spcBef>
              <a:spcAft>
                <a:spcPts val="600"/>
              </a:spcAft>
              <a:buNone/>
            </a:pPr>
            <a:r>
              <a:rPr lang="en-US" sz="1400" dirty="0"/>
              <a:t>Models process these vectors to understand complex data relationships and work with multi-dimensional data.</a:t>
            </a:r>
          </a:p>
          <a:p>
            <a:pPr marL="0" lvl="1" indent="0">
              <a:lnSpc>
                <a:spcPct val="90000"/>
              </a:lnSpc>
              <a:spcBef>
                <a:spcPts val="1000"/>
              </a:spcBef>
              <a:spcAft>
                <a:spcPts val="600"/>
              </a:spcAft>
              <a:buNone/>
            </a:pPr>
            <a:r>
              <a:rPr lang="en-US" sz="1400" dirty="0"/>
              <a:t>Using Verba we are building a pipeline where:</a:t>
            </a:r>
          </a:p>
          <a:p>
            <a:pPr marL="0" lvl="1" indent="0">
              <a:lnSpc>
                <a:spcPct val="90000"/>
              </a:lnSpc>
              <a:spcBef>
                <a:spcPts val="1000"/>
              </a:spcBef>
              <a:spcAft>
                <a:spcPts val="600"/>
              </a:spcAft>
              <a:buNone/>
            </a:pPr>
            <a:r>
              <a:rPr lang="en-US" sz="1400" dirty="0"/>
              <a:t>1. Text → Tokenized → Embedded → Stored as vector</a:t>
            </a:r>
          </a:p>
          <a:p>
            <a:pPr marL="0" lvl="1" indent="0">
              <a:lnSpc>
                <a:spcPct val="90000"/>
              </a:lnSpc>
              <a:spcBef>
                <a:spcPts val="1000"/>
              </a:spcBef>
              <a:spcAft>
                <a:spcPts val="600"/>
              </a:spcAft>
              <a:buNone/>
            </a:pPr>
            <a:r>
              <a:rPr lang="en-US" sz="1400" dirty="0"/>
              <a:t>2. Query → Embedded → Compared → Relevant chunks retrieved</a:t>
            </a:r>
          </a:p>
          <a:p>
            <a:pPr marL="0" lvl="1" indent="0">
              <a:lnSpc>
                <a:spcPct val="90000"/>
              </a:lnSpc>
              <a:spcBef>
                <a:spcPts val="1000"/>
              </a:spcBef>
              <a:spcAft>
                <a:spcPts val="600"/>
              </a:spcAft>
              <a:buNone/>
            </a:pPr>
            <a:endParaRPr lang="en-US" sz="1400" dirty="0"/>
          </a:p>
        </p:txBody>
      </p:sp>
      <p:pic>
        <p:nvPicPr>
          <p:cNvPr id="8" name="Content Placeholder 7" descr="A screenshot of a computer">
            <a:extLst>
              <a:ext uri="{FF2B5EF4-FFF2-40B4-BE49-F238E27FC236}">
                <a16:creationId xmlns:a16="http://schemas.microsoft.com/office/drawing/2014/main" id="{645DCC26-A275-186D-F4F6-B209333AF4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8962" y="200312"/>
            <a:ext cx="6283325" cy="3698650"/>
          </a:xfrm>
        </p:spPr>
      </p:pic>
      <p:pic>
        <p:nvPicPr>
          <p:cNvPr id="11" name="Picture 10">
            <a:extLst>
              <a:ext uri="{FF2B5EF4-FFF2-40B4-BE49-F238E27FC236}">
                <a16:creationId xmlns:a16="http://schemas.microsoft.com/office/drawing/2014/main" id="{7453AC27-0341-C9F5-D67A-3999E1D17DCA}"/>
              </a:ext>
            </a:extLst>
          </p:cNvPr>
          <p:cNvPicPr>
            <a:picLocks noChangeAspect="1"/>
          </p:cNvPicPr>
          <p:nvPr/>
        </p:nvPicPr>
        <p:blipFill>
          <a:blip r:embed="rId4"/>
          <a:stretch>
            <a:fillRect/>
          </a:stretch>
        </p:blipFill>
        <p:spPr>
          <a:xfrm>
            <a:off x="5218883" y="3898962"/>
            <a:ext cx="6423482" cy="2758726"/>
          </a:xfrm>
          <a:prstGeom prst="rect">
            <a:avLst/>
          </a:prstGeom>
        </p:spPr>
      </p:pic>
    </p:spTree>
    <p:extLst>
      <p:ext uri="{BB962C8B-B14F-4D97-AF65-F5344CB8AC3E}">
        <p14:creationId xmlns:p14="http://schemas.microsoft.com/office/powerpoint/2010/main" val="3644769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E01F-C821-21D0-3181-1BB6A87D80E3}"/>
              </a:ext>
            </a:extLst>
          </p:cNvPr>
          <p:cNvSpPr>
            <a:spLocks noGrp="1"/>
          </p:cNvSpPr>
          <p:nvPr>
            <p:ph type="title"/>
          </p:nvPr>
        </p:nvSpPr>
        <p:spPr>
          <a:xfrm>
            <a:off x="6272784" y="233172"/>
            <a:ext cx="5138927" cy="1581912"/>
          </a:xfrm>
        </p:spPr>
        <p:txBody>
          <a:bodyPr vert="horz" lIns="91440" tIns="45720" rIns="91440" bIns="45720" rtlCol="0" anchor="b">
            <a:normAutofit/>
          </a:bodyPr>
          <a:lstStyle/>
          <a:p>
            <a:r>
              <a:rPr lang="en-US" b="0" kern="1200" dirty="0">
                <a:latin typeface="+mj-lt"/>
                <a:ea typeface="+mj-ea"/>
                <a:cs typeface="+mj-cs"/>
              </a:rPr>
              <a:t>Why It Matters</a:t>
            </a:r>
          </a:p>
        </p:txBody>
      </p:sp>
      <p:pic>
        <p:nvPicPr>
          <p:cNvPr id="4" name="Content Placeholder 3" descr="Close-up of Spiral galaxy.">
            <a:extLst>
              <a:ext uri="{FF2B5EF4-FFF2-40B4-BE49-F238E27FC236}">
                <a16:creationId xmlns:a16="http://schemas.microsoft.com/office/drawing/2014/main" id="{C557718C-9709-4815-8E8D-AEFF38518A96}"/>
              </a:ext>
            </a:extLst>
          </p:cNvPr>
          <p:cNvPicPr>
            <a:picLocks noGrp="1" noChangeAspect="1"/>
          </p:cNvPicPr>
          <p:nvPr>
            <p:ph type="pic" sz="quarter" idx="17"/>
          </p:nvPr>
        </p:nvPicPr>
        <p:blipFill>
          <a:blip r:embed="rId3"/>
          <a:srcRect l="19215" r="19215"/>
          <a:stretch/>
        </p:blipFill>
        <p:spPr>
          <a:xfrm>
            <a:off x="119307" y="111"/>
            <a:ext cx="5413248" cy="6857777"/>
          </a:xfrm>
          <a:noFill/>
        </p:spPr>
      </p:pic>
      <p:sp>
        <p:nvSpPr>
          <p:cNvPr id="5" name="TextBox 4">
            <a:extLst>
              <a:ext uri="{FF2B5EF4-FFF2-40B4-BE49-F238E27FC236}">
                <a16:creationId xmlns:a16="http://schemas.microsoft.com/office/drawing/2014/main" id="{32696B6D-9017-4D8C-9367-00ADC60B03E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72784" y="2834640"/>
            <a:ext cx="5138928" cy="2999232"/>
          </a:xfrm>
          <a:prstGeom prst="rect">
            <a:avLst/>
          </a:prstGeom>
        </p:spPr>
        <p:txBody>
          <a:bodyPr>
            <a:normAutofit/>
          </a:bodyPr>
          <a:lstStyle/>
          <a:p>
            <a:pPr marL="0" indent="0">
              <a:lnSpc>
                <a:spcPct val="90000"/>
              </a:lnSpc>
              <a:spcBef>
                <a:spcPts val="2500"/>
              </a:spcBef>
              <a:spcAft>
                <a:spcPts val="600"/>
              </a:spcAft>
              <a:buFont typeface="+mj-lt"/>
              <a:buNone/>
            </a:pPr>
            <a:r>
              <a:rPr lang="en-US" sz="1200" b="1" dirty="0"/>
              <a:t>Precision in Vector Space</a:t>
            </a:r>
          </a:p>
          <a:p>
            <a:pPr marL="0" lvl="1" indent="0">
              <a:lnSpc>
                <a:spcPct val="90000"/>
              </a:lnSpc>
              <a:spcBef>
                <a:spcPts val="1000"/>
              </a:spcBef>
              <a:spcAft>
                <a:spcPts val="600"/>
              </a:spcAft>
              <a:buFont typeface="+mj-lt"/>
              <a:buNone/>
            </a:pPr>
            <a:r>
              <a:rPr lang="en-US" sz="1200" dirty="0"/>
              <a:t>Vectors capture meaning beyond keywords, making related terms, like “car” and “automobile,” close in vector space.</a:t>
            </a:r>
          </a:p>
          <a:p>
            <a:pPr marL="0" indent="0">
              <a:lnSpc>
                <a:spcPct val="90000"/>
              </a:lnSpc>
              <a:spcBef>
                <a:spcPts val="2500"/>
              </a:spcBef>
              <a:spcAft>
                <a:spcPts val="600"/>
              </a:spcAft>
              <a:buFont typeface="+mj-lt"/>
              <a:buNone/>
            </a:pPr>
            <a:r>
              <a:rPr lang="en-US" sz="1200" b="1" dirty="0"/>
              <a:t>Speed with ANN Indexing</a:t>
            </a:r>
          </a:p>
          <a:p>
            <a:pPr marL="0" lvl="1" indent="0">
              <a:lnSpc>
                <a:spcPct val="90000"/>
              </a:lnSpc>
              <a:spcBef>
                <a:spcPts val="1000"/>
              </a:spcBef>
              <a:spcAft>
                <a:spcPts val="600"/>
              </a:spcAft>
              <a:buFont typeface="+mj-lt"/>
              <a:buNone/>
            </a:pPr>
            <a:r>
              <a:rPr lang="en-US" sz="1200" dirty="0" err="1"/>
              <a:t>Weaviate</a:t>
            </a:r>
            <a:r>
              <a:rPr lang="en-US" sz="1200" dirty="0"/>
              <a:t> employs Approximate Nearest Neighbor (ANN) indexing to search through millions of vectors in milliseconds.</a:t>
            </a:r>
          </a:p>
          <a:p>
            <a:pPr marL="0" indent="0">
              <a:lnSpc>
                <a:spcPct val="90000"/>
              </a:lnSpc>
              <a:spcBef>
                <a:spcPts val="2500"/>
              </a:spcBef>
              <a:spcAft>
                <a:spcPts val="600"/>
              </a:spcAft>
              <a:buFont typeface="+mj-lt"/>
              <a:buNone/>
            </a:pPr>
            <a:r>
              <a:rPr lang="en-US" sz="1200" b="1" dirty="0"/>
              <a:t>Flexibility with Vectorizers</a:t>
            </a:r>
          </a:p>
          <a:p>
            <a:pPr marL="0" lvl="1" indent="0">
              <a:lnSpc>
                <a:spcPct val="90000"/>
              </a:lnSpc>
              <a:spcBef>
                <a:spcPts val="1000"/>
              </a:spcBef>
              <a:spcAft>
                <a:spcPts val="600"/>
              </a:spcAft>
              <a:buFont typeface="+mj-lt"/>
              <a:buNone/>
            </a:pPr>
            <a:r>
              <a:rPr lang="en-US" sz="1200" dirty="0" err="1"/>
              <a:t>Weaviate</a:t>
            </a:r>
            <a:r>
              <a:rPr lang="en-US" sz="1200" dirty="0"/>
              <a:t> allows the use of built-in or custom vectorizers, enabling multiple named vectors per object for diverse semantic views.</a:t>
            </a:r>
          </a:p>
        </p:txBody>
      </p:sp>
    </p:spTree>
    <p:extLst>
      <p:ext uri="{BB962C8B-B14F-4D97-AF65-F5344CB8AC3E}">
        <p14:creationId xmlns:p14="http://schemas.microsoft.com/office/powerpoint/2010/main" val="24302260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D0D20-BBA1-FAD9-71B4-405430AEE4AA}"/>
              </a:ext>
            </a:extLst>
          </p:cNvPr>
          <p:cNvSpPr>
            <a:spLocks noGrp="1"/>
          </p:cNvSpPr>
          <p:nvPr>
            <p:ph type="title"/>
          </p:nvPr>
        </p:nvSpPr>
        <p:spPr>
          <a:xfrm>
            <a:off x="612648" y="502920"/>
            <a:ext cx="4389120" cy="1444752"/>
          </a:xfrm>
        </p:spPr>
        <p:txBody>
          <a:bodyPr vert="horz" lIns="91440" tIns="45720" rIns="91440" bIns="45720" rtlCol="0" anchor="b">
            <a:normAutofit/>
          </a:bodyPr>
          <a:lstStyle/>
          <a:p>
            <a:r>
              <a:rPr lang="en-US" b="0" kern="1200">
                <a:latin typeface="+mj-lt"/>
                <a:ea typeface="+mj-ea"/>
                <a:cs typeface="+mj-cs"/>
              </a:rPr>
              <a:t>Vector Databases vs. Tokenized Data</a:t>
            </a:r>
          </a:p>
        </p:txBody>
      </p:sp>
      <p:sp>
        <p:nvSpPr>
          <p:cNvPr id="5" name="TextBox 4">
            <a:extLst>
              <a:ext uri="{FF2B5EF4-FFF2-40B4-BE49-F238E27FC236}">
                <a16:creationId xmlns:a16="http://schemas.microsoft.com/office/drawing/2014/main" id="{B4390A07-B92E-47DB-8507-FB95884308B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084832"/>
            <a:ext cx="4389120" cy="416966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Text Tokenization</a:t>
            </a:r>
          </a:p>
          <a:p>
            <a:pPr marL="0" lvl="1" indent="0">
              <a:spcBef>
                <a:spcPts val="1000"/>
              </a:spcBef>
              <a:spcAft>
                <a:spcPts val="600"/>
              </a:spcAft>
              <a:buFont typeface="Arial" panose="020B0604020202020204" pitchFamily="34" charset="0"/>
              <a:buNone/>
            </a:pPr>
            <a:r>
              <a:rPr lang="en-US" sz="1400"/>
              <a:t>Raw text is tokenized for processing by embedding models, splitting text into smaller units of meaning.</a:t>
            </a:r>
          </a:p>
          <a:p>
            <a:pPr marL="0" indent="0">
              <a:spcBef>
                <a:spcPts val="2500"/>
              </a:spcBef>
              <a:spcAft>
                <a:spcPts val="600"/>
              </a:spcAft>
              <a:buFont typeface="Arial" panose="020B0604020202020204" pitchFamily="34" charset="0"/>
              <a:buNone/>
            </a:pPr>
            <a:r>
              <a:rPr lang="en-US" sz="1400" b="1"/>
              <a:t>Embedding Conversion</a:t>
            </a:r>
          </a:p>
          <a:p>
            <a:pPr marL="0" lvl="1" indent="0">
              <a:spcBef>
                <a:spcPts val="1000"/>
              </a:spcBef>
              <a:spcAft>
                <a:spcPts val="600"/>
              </a:spcAft>
              <a:buFont typeface="Arial" panose="020B0604020202020204" pitchFamily="34" charset="0"/>
              <a:buNone/>
            </a:pPr>
            <a:r>
              <a:rPr lang="en-US" sz="1400"/>
              <a:t>Tokens are converted into high-dimensional vectors by embedding models, representing the text's meaning.</a:t>
            </a:r>
          </a:p>
          <a:p>
            <a:pPr marL="0" indent="0">
              <a:spcBef>
                <a:spcPts val="2500"/>
              </a:spcBef>
              <a:spcAft>
                <a:spcPts val="600"/>
              </a:spcAft>
              <a:buFont typeface="Arial" panose="020B0604020202020204" pitchFamily="34" charset="0"/>
              <a:buNone/>
            </a:pPr>
            <a:r>
              <a:rPr lang="en-US" sz="1400" b="1"/>
              <a:t>Vector Storage in Weaviate</a:t>
            </a:r>
          </a:p>
          <a:p>
            <a:pPr marL="0" lvl="1" indent="0">
              <a:spcBef>
                <a:spcPts val="1000"/>
              </a:spcBef>
              <a:spcAft>
                <a:spcPts val="600"/>
              </a:spcAft>
              <a:buFont typeface="Arial" panose="020B0604020202020204" pitchFamily="34" charset="0"/>
              <a:buNone/>
            </a:pPr>
            <a:r>
              <a:rPr lang="en-US" sz="1400"/>
              <a:t>Vectors are stored in Weaviate with metadata, allowing fast similarity searches using ANN algorithms.</a:t>
            </a:r>
          </a:p>
        </p:txBody>
      </p:sp>
      <p:pic>
        <p:nvPicPr>
          <p:cNvPr id="4" name="Content Placeholder 3" descr="Cryptocurrency Bitcoin, Blockchain, Blueprint">
            <a:extLst>
              <a:ext uri="{FF2B5EF4-FFF2-40B4-BE49-F238E27FC236}">
                <a16:creationId xmlns:a16="http://schemas.microsoft.com/office/drawing/2014/main" id="{50CF6441-3BC0-4171-8C13-17C31ABDB0F7}"/>
              </a:ext>
            </a:extLst>
          </p:cNvPr>
          <p:cNvPicPr>
            <a:picLocks noGrp="1" noChangeAspect="1"/>
          </p:cNvPicPr>
          <p:nvPr>
            <p:ph type="pic" sz="quarter" idx="15"/>
          </p:nvPr>
        </p:nvPicPr>
        <p:blipFill>
          <a:blip r:embed="rId3"/>
          <a:srcRect l="22915" r="24523"/>
          <a:stretch>
            <a:fillRect/>
          </a:stretch>
        </p:blipFill>
        <p:spPr>
          <a:xfrm>
            <a:off x="5660263" y="10"/>
            <a:ext cx="6408375" cy="6857990"/>
          </a:xfrm>
          <a:noFill/>
        </p:spPr>
      </p:pic>
    </p:spTree>
    <p:extLst>
      <p:ext uri="{BB962C8B-B14F-4D97-AF65-F5344CB8AC3E}">
        <p14:creationId xmlns:p14="http://schemas.microsoft.com/office/powerpoint/2010/main" val="15684524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29CB-26D7-0FE3-3ED5-C80534F7FC1C}"/>
              </a:ext>
            </a:extLst>
          </p:cNvPr>
          <p:cNvSpPr>
            <a:spLocks noGrp="1"/>
          </p:cNvSpPr>
          <p:nvPr>
            <p:ph type="title"/>
          </p:nvPr>
        </p:nvSpPr>
        <p:spPr>
          <a:xfrm>
            <a:off x="612648" y="502920"/>
            <a:ext cx="3595634" cy="1808201"/>
          </a:xfrm>
        </p:spPr>
        <p:txBody>
          <a:bodyPr vert="horz" lIns="91440" tIns="45720" rIns="91440" bIns="45720" rtlCol="0" anchor="t">
            <a:normAutofit/>
          </a:bodyPr>
          <a:lstStyle/>
          <a:p>
            <a:r>
              <a:rPr lang="en-US" b="0" kern="1200">
                <a:latin typeface="+mj-lt"/>
                <a:ea typeface="+mj-ea"/>
                <a:cs typeface="+mj-cs"/>
              </a:rPr>
              <a:t>Weaviate Data Storage</a:t>
            </a:r>
          </a:p>
        </p:txBody>
      </p:sp>
      <p:sp>
        <p:nvSpPr>
          <p:cNvPr id="5" name="TextBox 4">
            <a:extLst>
              <a:ext uri="{FF2B5EF4-FFF2-40B4-BE49-F238E27FC236}">
                <a16:creationId xmlns:a16="http://schemas.microsoft.com/office/drawing/2014/main" id="{05C43F17-5AA5-4198-A33C-3B62AE7164E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837785"/>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Optional Raw Text Storage</a:t>
            </a:r>
          </a:p>
          <a:p>
            <a:pPr marL="0" lvl="1" indent="0">
              <a:lnSpc>
                <a:spcPct val="90000"/>
              </a:lnSpc>
              <a:spcBef>
                <a:spcPts val="1000"/>
              </a:spcBef>
              <a:spcAft>
                <a:spcPts val="600"/>
              </a:spcAft>
              <a:buNone/>
            </a:pPr>
            <a:r>
              <a:rPr lang="en-US" sz="1400" dirty="0" err="1"/>
              <a:t>Weaviate</a:t>
            </a:r>
            <a:r>
              <a:rPr lang="en-US" sz="1400" dirty="0"/>
              <a:t> can optionally store raw text used for retrieval or output purposes in data management.</a:t>
            </a:r>
          </a:p>
          <a:p>
            <a:pPr marL="0" indent="0">
              <a:lnSpc>
                <a:spcPct val="90000"/>
              </a:lnSpc>
              <a:spcBef>
                <a:spcPts val="2500"/>
              </a:spcBef>
              <a:spcAft>
                <a:spcPts val="600"/>
              </a:spcAft>
              <a:buNone/>
            </a:pPr>
            <a:r>
              <a:rPr lang="en-US" sz="1400" b="1" dirty="0"/>
              <a:t>Embeddings for Semantic Search</a:t>
            </a:r>
          </a:p>
          <a:p>
            <a:pPr marL="0" lvl="1" indent="0">
              <a:lnSpc>
                <a:spcPct val="90000"/>
              </a:lnSpc>
              <a:spcBef>
                <a:spcPts val="1000"/>
              </a:spcBef>
              <a:spcAft>
                <a:spcPts val="600"/>
              </a:spcAft>
              <a:buNone/>
            </a:pPr>
            <a:r>
              <a:rPr lang="en-US" sz="1400" dirty="0"/>
              <a:t>Embeddings are stored in </a:t>
            </a:r>
            <a:r>
              <a:rPr lang="en-US" sz="1400" dirty="0" err="1"/>
              <a:t>Weaviate</a:t>
            </a:r>
            <a:r>
              <a:rPr lang="en-US" sz="1400" dirty="0"/>
              <a:t> and utilized for effective semantic search capabilities.</a:t>
            </a:r>
          </a:p>
          <a:p>
            <a:pPr marL="0" indent="0">
              <a:lnSpc>
                <a:spcPct val="90000"/>
              </a:lnSpc>
              <a:spcBef>
                <a:spcPts val="2500"/>
              </a:spcBef>
              <a:spcAft>
                <a:spcPts val="600"/>
              </a:spcAft>
              <a:buNone/>
            </a:pPr>
            <a:r>
              <a:rPr lang="en-US" sz="1400" b="1" dirty="0"/>
              <a:t>Metadata Storage and Utilization</a:t>
            </a:r>
          </a:p>
          <a:p>
            <a:pPr marL="0" lvl="1" indent="0">
              <a:lnSpc>
                <a:spcPct val="90000"/>
              </a:lnSpc>
              <a:spcBef>
                <a:spcPts val="1000"/>
              </a:spcBef>
              <a:spcAft>
                <a:spcPts val="600"/>
              </a:spcAft>
              <a:buNone/>
            </a:pPr>
            <a:r>
              <a:rPr lang="en-US" sz="1400" dirty="0"/>
              <a:t>Metadata is stored in </a:t>
            </a:r>
            <a:r>
              <a:rPr lang="en-US" sz="1400" dirty="0" err="1"/>
              <a:t>Weaviate</a:t>
            </a:r>
            <a:r>
              <a:rPr lang="en-US" sz="1400" dirty="0"/>
              <a:t> and used for filters, categories, and other organizational needs.</a:t>
            </a:r>
          </a:p>
        </p:txBody>
      </p:sp>
      <p:pic>
        <p:nvPicPr>
          <p:cNvPr id="4" name="Content Placeholder 3" descr="Big data internet technology">
            <a:extLst>
              <a:ext uri="{FF2B5EF4-FFF2-40B4-BE49-F238E27FC236}">
                <a16:creationId xmlns:a16="http://schemas.microsoft.com/office/drawing/2014/main" id="{CDE917EE-7531-4201-BA4C-1E9A33DDB688}"/>
              </a:ext>
            </a:extLst>
          </p:cNvPr>
          <p:cNvPicPr>
            <a:picLocks noGrp="1" noChangeAspect="1"/>
          </p:cNvPicPr>
          <p:nvPr>
            <p:ph idx="1"/>
          </p:nvPr>
        </p:nvPicPr>
        <p:blipFill>
          <a:blip r:embed="rId3"/>
          <a:stretch>
            <a:fillRect/>
          </a:stretch>
        </p:blipFill>
        <p:spPr>
          <a:xfrm>
            <a:off x="5523598" y="502920"/>
            <a:ext cx="5803262" cy="5803262"/>
          </a:xfrm>
          <a:noFill/>
        </p:spPr>
      </p:pic>
    </p:spTree>
    <p:extLst>
      <p:ext uri="{BB962C8B-B14F-4D97-AF65-F5344CB8AC3E}">
        <p14:creationId xmlns:p14="http://schemas.microsoft.com/office/powerpoint/2010/main" val="28657973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E15B-B5A5-883C-0B68-AEEBA3A369F4}"/>
              </a:ext>
            </a:extLst>
          </p:cNvPr>
          <p:cNvSpPr>
            <a:spLocks noGrp="1"/>
          </p:cNvSpPr>
          <p:nvPr>
            <p:ph type="title"/>
          </p:nvPr>
        </p:nvSpPr>
        <p:spPr>
          <a:xfrm>
            <a:off x="612648" y="502920"/>
            <a:ext cx="4669536" cy="1453896"/>
          </a:xfrm>
        </p:spPr>
        <p:txBody>
          <a:bodyPr vert="horz" lIns="91440" tIns="45720" rIns="91440" bIns="45720" rtlCol="0" anchor="t">
            <a:normAutofit/>
          </a:bodyPr>
          <a:lstStyle/>
          <a:p>
            <a:r>
              <a:rPr lang="en-US" b="0" kern="1200">
                <a:latin typeface="+mj-lt"/>
                <a:ea typeface="+mj-ea"/>
                <a:cs typeface="+mj-cs"/>
              </a:rPr>
              <a:t>Conventional Indexes</a:t>
            </a:r>
          </a:p>
        </p:txBody>
      </p:sp>
      <p:pic>
        <p:nvPicPr>
          <p:cNvPr id="4" name="Content Placeholder 3" descr="Shot of a businessman looking thoughtfully at signs against a white background">
            <a:extLst>
              <a:ext uri="{FF2B5EF4-FFF2-40B4-BE49-F238E27FC236}">
                <a16:creationId xmlns:a16="http://schemas.microsoft.com/office/drawing/2014/main" id="{D42D9FD6-7576-4ED0-B5CE-1265436F8CFD}"/>
              </a:ext>
            </a:extLst>
          </p:cNvPr>
          <p:cNvPicPr>
            <a:picLocks noGrp="1" noChangeAspect="1"/>
          </p:cNvPicPr>
          <p:nvPr>
            <p:ph type="pic" sz="quarter" idx="15"/>
          </p:nvPr>
        </p:nvPicPr>
        <p:blipFill>
          <a:blip r:embed="rId3"/>
          <a:stretch/>
        </p:blipFill>
        <p:spPr>
          <a:xfrm>
            <a:off x="612648" y="2747763"/>
            <a:ext cx="4669536" cy="3116915"/>
          </a:xfrm>
          <a:noFill/>
        </p:spPr>
      </p:pic>
      <p:sp>
        <p:nvSpPr>
          <p:cNvPr id="5" name="TextBox 4">
            <a:extLst>
              <a:ext uri="{FF2B5EF4-FFF2-40B4-BE49-F238E27FC236}">
                <a16:creationId xmlns:a16="http://schemas.microsoft.com/office/drawing/2014/main" id="{7BBA7679-614A-45C6-9BF1-30E43CC4EEF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Exact-Match Queries</a:t>
            </a:r>
          </a:p>
          <a:p>
            <a:pPr marL="0" lvl="1" indent="0">
              <a:spcBef>
                <a:spcPts val="1000"/>
              </a:spcBef>
              <a:spcAft>
                <a:spcPts val="600"/>
              </a:spcAft>
              <a:buFont typeface="Arial" panose="020B0604020202020204" pitchFamily="34" charset="0"/>
              <a:buNone/>
            </a:pPr>
            <a:r>
              <a:rPr lang="en-US" sz="1400"/>
              <a:t>Conventional indexes are designed for exact-match queries, providing very fast search speeds for deterministic data retrieval.</a:t>
            </a:r>
          </a:p>
          <a:p>
            <a:pPr marL="0" indent="0">
              <a:spcBef>
                <a:spcPts val="2500"/>
              </a:spcBef>
              <a:spcAft>
                <a:spcPts val="600"/>
              </a:spcAft>
              <a:buFont typeface="Arial" panose="020B0604020202020204" pitchFamily="34" charset="0"/>
              <a:buNone/>
            </a:pPr>
            <a:r>
              <a:rPr lang="en-US" sz="1400" b="1"/>
              <a:t>Range Queries</a:t>
            </a:r>
          </a:p>
          <a:p>
            <a:pPr marL="0" lvl="1" indent="0">
              <a:spcBef>
                <a:spcPts val="1000"/>
              </a:spcBef>
              <a:spcAft>
                <a:spcPts val="600"/>
              </a:spcAft>
              <a:buFont typeface="Arial" panose="020B0604020202020204" pitchFamily="34" charset="0"/>
              <a:buNone/>
            </a:pPr>
            <a:r>
              <a:rPr lang="en-US" sz="1400"/>
              <a:t>Indexes like B-trees are ideal for range queries, allowing efficient searching of structured data such as numbers or dates.</a:t>
            </a:r>
          </a:p>
          <a:p>
            <a:pPr marL="0" indent="0">
              <a:spcBef>
                <a:spcPts val="2500"/>
              </a:spcBef>
              <a:spcAft>
                <a:spcPts val="600"/>
              </a:spcAft>
              <a:buFont typeface="Arial" panose="020B0604020202020204" pitchFamily="34" charset="0"/>
              <a:buNone/>
            </a:pPr>
            <a:r>
              <a:rPr lang="en-US" sz="1400" b="1"/>
              <a:t>Indexing Methods</a:t>
            </a:r>
          </a:p>
          <a:p>
            <a:pPr marL="0" lvl="1" indent="0">
              <a:spcBef>
                <a:spcPts val="1000"/>
              </a:spcBef>
              <a:spcAft>
                <a:spcPts val="600"/>
              </a:spcAft>
              <a:buFont typeface="Arial" panose="020B0604020202020204" pitchFamily="34" charset="0"/>
              <a:buNone/>
            </a:pPr>
            <a:r>
              <a:rPr lang="en-US" sz="1400"/>
              <a:t>Common indexing methods include B-trees, hash tables, and inverted indexes, each tailored to specific query types and structured data.</a:t>
            </a:r>
          </a:p>
          <a:p>
            <a:pPr marL="0" indent="0">
              <a:spcBef>
                <a:spcPts val="2500"/>
              </a:spcBef>
              <a:spcAft>
                <a:spcPts val="600"/>
              </a:spcAft>
              <a:buFont typeface="Arial" panose="020B0604020202020204" pitchFamily="34" charset="0"/>
              <a:buNone/>
            </a:pPr>
            <a:r>
              <a:rPr lang="en-US" sz="1400" b="1"/>
              <a:t>Limitations in Semantic Similarity</a:t>
            </a:r>
          </a:p>
          <a:p>
            <a:pPr marL="0" lvl="1" indent="0">
              <a:spcBef>
                <a:spcPts val="1000"/>
              </a:spcBef>
              <a:spcAft>
                <a:spcPts val="600"/>
              </a:spcAft>
              <a:buFont typeface="Arial" panose="020B0604020202020204" pitchFamily="34" charset="0"/>
              <a:buNone/>
            </a:pPr>
            <a:r>
              <a:rPr lang="en-US" sz="1400"/>
              <a:t>Conventional indexes cannot handle semantic similarity, treating related terms like 'car' and 'automobile' as unrelated.</a:t>
            </a:r>
          </a:p>
        </p:txBody>
      </p:sp>
    </p:spTree>
    <p:extLst>
      <p:ext uri="{BB962C8B-B14F-4D97-AF65-F5344CB8AC3E}">
        <p14:creationId xmlns:p14="http://schemas.microsoft.com/office/powerpoint/2010/main" val="7625475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36B9-C1FE-A7A7-A7CB-FB5913CB89E3}"/>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Understanding Vector Indexes</a:t>
            </a:r>
          </a:p>
        </p:txBody>
      </p:sp>
      <p:pic>
        <p:nvPicPr>
          <p:cNvPr id="4" name="Content Placeholder 3" descr="Metaverse concept, Venus de Milo Statue wearing virtual reality headset">
            <a:extLst>
              <a:ext uri="{FF2B5EF4-FFF2-40B4-BE49-F238E27FC236}">
                <a16:creationId xmlns:a16="http://schemas.microsoft.com/office/drawing/2014/main" id="{35A27121-9AFF-4372-B4FF-5C48DDD867F2}"/>
              </a:ext>
            </a:extLst>
          </p:cNvPr>
          <p:cNvPicPr>
            <a:picLocks noGrp="1" noChangeAspect="1"/>
          </p:cNvPicPr>
          <p:nvPr>
            <p:ph type="pic" sz="quarter" idx="15"/>
          </p:nvPr>
        </p:nvPicPr>
        <p:blipFill>
          <a:blip r:embed="rId3"/>
          <a:srcRect l="37635" r="31840" b="-1"/>
          <a:stretch>
            <a:fillRect/>
          </a:stretch>
        </p:blipFill>
        <p:spPr>
          <a:xfrm>
            <a:off x="115867" y="10"/>
            <a:ext cx="3968496" cy="6857990"/>
          </a:xfrm>
          <a:noFill/>
        </p:spPr>
      </p:pic>
      <p:sp>
        <p:nvSpPr>
          <p:cNvPr id="5" name="TextBox 4">
            <a:extLst>
              <a:ext uri="{FF2B5EF4-FFF2-40B4-BE49-F238E27FC236}">
                <a16:creationId xmlns:a16="http://schemas.microsoft.com/office/drawing/2014/main" id="{8DC3A6C5-B672-4DDD-9A9B-0D8ECB84F6A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Similarity Search</a:t>
            </a:r>
          </a:p>
          <a:p>
            <a:pPr marL="0" lvl="1" indent="0">
              <a:spcBef>
                <a:spcPts val="1000"/>
              </a:spcBef>
              <a:spcAft>
                <a:spcPts val="600"/>
              </a:spcAft>
              <a:buFont typeface="Arial" panose="020B0604020202020204" pitchFamily="34" charset="0"/>
              <a:buNone/>
            </a:pPr>
            <a:r>
              <a:rPr lang="en-US" sz="1400"/>
              <a:t>Vector indexes are vital for similarity search in vector databases, enabling efficient search across high-dimensional embeddings.</a:t>
            </a:r>
          </a:p>
          <a:p>
            <a:pPr marL="0" indent="0">
              <a:spcBef>
                <a:spcPts val="2500"/>
              </a:spcBef>
              <a:spcAft>
                <a:spcPts val="600"/>
              </a:spcAft>
              <a:buFont typeface="Arial" panose="020B0604020202020204" pitchFamily="34" charset="0"/>
              <a:buNone/>
            </a:pPr>
            <a:r>
              <a:rPr lang="en-US" sz="1400" b="1"/>
              <a:t>Key Algorithms</a:t>
            </a:r>
          </a:p>
          <a:p>
            <a:pPr marL="0" lvl="1" indent="0">
              <a:spcBef>
                <a:spcPts val="1000"/>
              </a:spcBef>
              <a:spcAft>
                <a:spcPts val="600"/>
              </a:spcAft>
              <a:buFont typeface="Arial" panose="020B0604020202020204" pitchFamily="34" charset="0"/>
              <a:buNone/>
            </a:pPr>
            <a:r>
              <a:rPr lang="en-US" sz="1400"/>
              <a:t>Algorithms like HNSW, IVF, and LSH structure the data, making vector indexes essential for AI applications with unstructured data.</a:t>
            </a:r>
          </a:p>
          <a:p>
            <a:pPr marL="0" indent="0">
              <a:spcBef>
                <a:spcPts val="2500"/>
              </a:spcBef>
              <a:spcAft>
                <a:spcPts val="600"/>
              </a:spcAft>
              <a:buFont typeface="Arial" panose="020B0604020202020204" pitchFamily="34" charset="0"/>
              <a:buNone/>
            </a:pPr>
            <a:r>
              <a:rPr lang="en-US" sz="1400" b="1"/>
              <a:t>Approximate Nearest Neighbor</a:t>
            </a:r>
          </a:p>
          <a:p>
            <a:pPr marL="0" lvl="1" indent="0">
              <a:spcBef>
                <a:spcPts val="1000"/>
              </a:spcBef>
              <a:spcAft>
                <a:spcPts val="600"/>
              </a:spcAft>
              <a:buFont typeface="Arial" panose="020B0604020202020204" pitchFamily="34" charset="0"/>
              <a:buNone/>
            </a:pPr>
            <a:r>
              <a:rPr lang="en-US" sz="1400"/>
              <a:t>ANN search helps find semantically close items in vector indexes, optimizing AI applications for text, images, and audio.</a:t>
            </a:r>
          </a:p>
          <a:p>
            <a:pPr marL="0" indent="0">
              <a:spcBef>
                <a:spcPts val="2500"/>
              </a:spcBef>
              <a:spcAft>
                <a:spcPts val="600"/>
              </a:spcAft>
              <a:buFont typeface="Arial" panose="020B0604020202020204" pitchFamily="34" charset="0"/>
              <a:buNone/>
            </a:pPr>
            <a:r>
              <a:rPr lang="en-US" sz="1400" b="1"/>
              <a:t>Speed vs. Accuracy Tradeoff</a:t>
            </a:r>
          </a:p>
          <a:p>
            <a:pPr marL="0" lvl="1" indent="0">
              <a:spcBef>
                <a:spcPts val="1000"/>
              </a:spcBef>
              <a:spcAft>
                <a:spcPts val="600"/>
              </a:spcAft>
              <a:buFont typeface="Arial" panose="020B0604020202020204" pitchFamily="34" charset="0"/>
              <a:buNone/>
            </a:pPr>
            <a:r>
              <a:rPr lang="en-US" sz="1400"/>
              <a:t>Different algorithms offer a speed versus accuracy tradeoff, which can be tuned based on the specific requirements of AI applications.</a:t>
            </a:r>
          </a:p>
        </p:txBody>
      </p:sp>
    </p:spTree>
    <p:extLst>
      <p:ext uri="{BB962C8B-B14F-4D97-AF65-F5344CB8AC3E}">
        <p14:creationId xmlns:p14="http://schemas.microsoft.com/office/powerpoint/2010/main" val="25198417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3A304-A2D2-B275-B3BC-E16E7E523B58}"/>
              </a:ext>
            </a:extLst>
          </p:cNvPr>
          <p:cNvSpPr>
            <a:spLocks noGrp="1"/>
          </p:cNvSpPr>
          <p:nvPr>
            <p:ph type="title"/>
          </p:nvPr>
        </p:nvSpPr>
        <p:spPr>
          <a:xfrm>
            <a:off x="4678639" y="0"/>
            <a:ext cx="6858000" cy="841248"/>
          </a:xfrm>
        </p:spPr>
        <p:txBody>
          <a:bodyPr vert="horz" lIns="91440" tIns="45720" rIns="91440" bIns="45720" rtlCol="0" anchor="b">
            <a:normAutofit/>
          </a:bodyPr>
          <a:lstStyle/>
          <a:p>
            <a:r>
              <a:rPr lang="en-US" b="0" kern="1200" dirty="0">
                <a:latin typeface="+mj-lt"/>
                <a:ea typeface="+mj-ea"/>
                <a:cs typeface="+mj-cs"/>
              </a:rPr>
              <a:t>Vector vs. Conventional Indexes</a:t>
            </a:r>
          </a:p>
        </p:txBody>
      </p:sp>
      <p:pic>
        <p:nvPicPr>
          <p:cNvPr id="4" name="Content Placeholder 3" descr="3D graphs with AI technology">
            <a:extLst>
              <a:ext uri="{FF2B5EF4-FFF2-40B4-BE49-F238E27FC236}">
                <a16:creationId xmlns:a16="http://schemas.microsoft.com/office/drawing/2014/main" id="{2FFDF918-F7E9-44DE-9B2F-1D9FA43BB71F}"/>
              </a:ext>
            </a:extLst>
          </p:cNvPr>
          <p:cNvPicPr>
            <a:picLocks noGrp="1" noChangeAspect="1"/>
          </p:cNvPicPr>
          <p:nvPr>
            <p:ph type="pic" sz="quarter" idx="15"/>
          </p:nvPr>
        </p:nvPicPr>
        <p:blipFill>
          <a:blip r:embed="rId3"/>
          <a:srcRect l="37116" r="26717"/>
          <a:stretch>
            <a:fillRect/>
          </a:stretch>
        </p:blipFill>
        <p:spPr>
          <a:xfrm>
            <a:off x="115867" y="10"/>
            <a:ext cx="3968496" cy="6857990"/>
          </a:xfrm>
          <a:noFill/>
        </p:spPr>
      </p:pic>
      <p:sp>
        <p:nvSpPr>
          <p:cNvPr id="5" name="TextBox 4">
            <a:extLst>
              <a:ext uri="{FF2B5EF4-FFF2-40B4-BE49-F238E27FC236}">
                <a16:creationId xmlns:a16="http://schemas.microsoft.com/office/drawing/2014/main" id="{3D755E64-071E-404A-9687-ECC6E2AD7A1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83503" y="5462732"/>
            <a:ext cx="6648271" cy="1108037"/>
          </a:xfrm>
          <a:prstGeom prst="rect">
            <a:avLst/>
          </a:prstGeom>
        </p:spPr>
        <p:txBody>
          <a:bodyPr>
            <a:normAutofit fontScale="85000" lnSpcReduction="20000"/>
          </a:bodyPr>
          <a:lstStyle/>
          <a:p>
            <a:pPr marL="0" lvl="1" indent="0">
              <a:spcBef>
                <a:spcPts val="1000"/>
              </a:spcBef>
              <a:spcAft>
                <a:spcPts val="600"/>
              </a:spcAft>
              <a:buFont typeface="Arial" panose="020B0604020202020204" pitchFamily="34" charset="0"/>
              <a:buNone/>
            </a:pPr>
            <a:endParaRPr lang="en-US" sz="1400" dirty="0"/>
          </a:p>
          <a:p>
            <a:pPr lvl="0"/>
            <a:r>
              <a:rPr lang="en-US" b="1" dirty="0"/>
              <a:t>Conventional</a:t>
            </a:r>
            <a:r>
              <a:rPr lang="en-US" dirty="0"/>
              <a:t>: Like searching for a specific term in a dictionary.</a:t>
            </a:r>
          </a:p>
          <a:p>
            <a:pPr lvl="0"/>
            <a:endParaRPr lang="en-US" dirty="0"/>
          </a:p>
          <a:p>
            <a:pPr lvl="0"/>
            <a:r>
              <a:rPr lang="en-US" b="1" dirty="0"/>
              <a:t>Vector (Verba)</a:t>
            </a:r>
            <a:r>
              <a:rPr lang="en-US" dirty="0"/>
              <a:t>: Like asking a research librarian to find "anything about AI in entertainment" and getting nuanced results that match ideas, not just terms.</a:t>
            </a:r>
          </a:p>
          <a:p>
            <a:pPr marL="0" lvl="1" indent="0">
              <a:spcBef>
                <a:spcPts val="1000"/>
              </a:spcBef>
              <a:spcAft>
                <a:spcPts val="600"/>
              </a:spcAft>
              <a:buFont typeface="Arial" panose="020B0604020202020204" pitchFamily="34" charset="0"/>
              <a:buNone/>
            </a:pPr>
            <a:endParaRPr lang="en-US" sz="1400" dirty="0"/>
          </a:p>
          <a:p>
            <a:pPr marL="0" lvl="1" indent="0">
              <a:spcBef>
                <a:spcPts val="1000"/>
              </a:spcBef>
              <a:spcAft>
                <a:spcPts val="600"/>
              </a:spcAft>
              <a:buFont typeface="Arial" panose="020B0604020202020204" pitchFamily="34" charset="0"/>
              <a:buNone/>
            </a:pPr>
            <a:endParaRPr lang="en-US" sz="1400" dirty="0"/>
          </a:p>
        </p:txBody>
      </p:sp>
      <p:graphicFrame>
        <p:nvGraphicFramePr>
          <p:cNvPr id="7" name="Object 6">
            <a:extLst>
              <a:ext uri="{FF2B5EF4-FFF2-40B4-BE49-F238E27FC236}">
                <a16:creationId xmlns:a16="http://schemas.microsoft.com/office/drawing/2014/main" id="{EB3507C5-39BF-764E-8672-0EA1014AF111}"/>
              </a:ext>
            </a:extLst>
          </p:cNvPr>
          <p:cNvGraphicFramePr>
            <a:graphicFrameLocks noChangeAspect="1"/>
          </p:cNvGraphicFramePr>
          <p:nvPr>
            <p:extLst>
              <p:ext uri="{D42A27DB-BD31-4B8C-83A1-F6EECF244321}">
                <p14:modId xmlns:p14="http://schemas.microsoft.com/office/powerpoint/2010/main" val="3382970200"/>
              </p:ext>
            </p:extLst>
          </p:nvPr>
        </p:nvGraphicFramePr>
        <p:xfrm>
          <a:off x="4867880" y="1194593"/>
          <a:ext cx="5956300" cy="4468813"/>
        </p:xfrm>
        <a:graphic>
          <a:graphicData uri="http://schemas.openxmlformats.org/presentationml/2006/ole">
            <mc:AlternateContent xmlns:mc="http://schemas.openxmlformats.org/markup-compatibility/2006">
              <mc:Choice xmlns:v="urn:schemas-microsoft-com:vml" Requires="v">
                <p:oleObj name="Document" r:id="rId4" imgW="5956042" imgH="4469380" progId="Word.Document.12">
                  <p:embed/>
                </p:oleObj>
              </mc:Choice>
              <mc:Fallback>
                <p:oleObj name="Document" r:id="rId4" imgW="5956042" imgH="4469380" progId="Word.Document.12">
                  <p:embed/>
                  <p:pic>
                    <p:nvPicPr>
                      <p:cNvPr id="7" name="Object 6">
                        <a:extLst>
                          <a:ext uri="{FF2B5EF4-FFF2-40B4-BE49-F238E27FC236}">
                            <a16:creationId xmlns:a16="http://schemas.microsoft.com/office/drawing/2014/main" id="{EB3507C5-39BF-764E-8672-0EA1014AF111}"/>
                          </a:ext>
                        </a:extLst>
                      </p:cNvPr>
                      <p:cNvPicPr/>
                      <p:nvPr/>
                    </p:nvPicPr>
                    <p:blipFill>
                      <a:blip r:embed="rId5"/>
                      <a:stretch>
                        <a:fillRect/>
                      </a:stretch>
                    </p:blipFill>
                    <p:spPr>
                      <a:xfrm>
                        <a:off x="4867880" y="1194593"/>
                        <a:ext cx="5956300" cy="4468813"/>
                      </a:xfrm>
                      <a:prstGeom prst="rect">
                        <a:avLst/>
                      </a:prstGeom>
                    </p:spPr>
                  </p:pic>
                </p:oleObj>
              </mc:Fallback>
            </mc:AlternateContent>
          </a:graphicData>
        </a:graphic>
      </p:graphicFrame>
    </p:spTree>
    <p:extLst>
      <p:ext uri="{BB962C8B-B14F-4D97-AF65-F5344CB8AC3E}">
        <p14:creationId xmlns:p14="http://schemas.microsoft.com/office/powerpoint/2010/main" val="12102384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4ECE-8C64-5A0D-FCDA-2EA6FE1A167A}"/>
              </a:ext>
            </a:extLst>
          </p:cNvPr>
          <p:cNvSpPr>
            <a:spLocks noGrp="1"/>
          </p:cNvSpPr>
          <p:nvPr>
            <p:ph type="title"/>
          </p:nvPr>
        </p:nvSpPr>
        <p:spPr>
          <a:xfrm>
            <a:off x="612648" y="640080"/>
            <a:ext cx="3081528" cy="4014216"/>
          </a:xfrm>
        </p:spPr>
        <p:txBody>
          <a:bodyPr anchor="t">
            <a:normAutofit/>
          </a:bodyPr>
          <a:lstStyle/>
          <a:p>
            <a:r>
              <a:rPr lang="en-US" dirty="0"/>
              <a:t>Verba RAG Architecture</a:t>
            </a:r>
          </a:p>
        </p:txBody>
      </p:sp>
      <p:sp>
        <p:nvSpPr>
          <p:cNvPr id="3" name="Content Placeholder 2">
            <a:extLst>
              <a:ext uri="{FF2B5EF4-FFF2-40B4-BE49-F238E27FC236}">
                <a16:creationId xmlns:a16="http://schemas.microsoft.com/office/drawing/2014/main" id="{6C09C918-137A-6885-6C8D-5D19E7E7734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92040" y="640081"/>
            <a:ext cx="6675120" cy="5577840"/>
          </a:xfrm>
        </p:spPr>
        <p:txBody>
          <a:bodyPr>
            <a:normAutofit/>
          </a:bodyPr>
          <a:lstStyle/>
          <a:p>
            <a:pPr marL="0" indent="0">
              <a:lnSpc>
                <a:spcPct val="110000"/>
              </a:lnSpc>
              <a:spcBef>
                <a:spcPts val="2500"/>
              </a:spcBef>
              <a:buNone/>
            </a:pPr>
            <a:r>
              <a:rPr lang="en-US" sz="1200" b="1" dirty="0"/>
              <a:t>Manager Overview</a:t>
            </a:r>
          </a:p>
          <a:p>
            <a:pPr marL="0" lvl="1" indent="0">
              <a:lnSpc>
                <a:spcPct val="110000"/>
              </a:lnSpc>
              <a:buNone/>
            </a:pPr>
            <a:r>
              <a:rPr lang="en-US" sz="1200" dirty="0"/>
              <a:t>The Manager oversees the entire workflow within the Verba RAG Architecture, ensuring smooth operation and integration of modules.</a:t>
            </a:r>
          </a:p>
          <a:p>
            <a:pPr marL="0" indent="0">
              <a:lnSpc>
                <a:spcPct val="110000"/>
              </a:lnSpc>
              <a:spcBef>
                <a:spcPts val="2500"/>
              </a:spcBef>
              <a:buNone/>
            </a:pPr>
            <a:r>
              <a:rPr lang="en-US" sz="1200" b="1" dirty="0" err="1"/>
              <a:t>ReaderManager</a:t>
            </a:r>
            <a:r>
              <a:rPr lang="en-US" sz="1200" b="1" dirty="0"/>
              <a:t> Function</a:t>
            </a:r>
          </a:p>
          <a:p>
            <a:pPr marL="0" lvl="1" indent="0">
              <a:lnSpc>
                <a:spcPct val="110000"/>
              </a:lnSpc>
              <a:buNone/>
            </a:pPr>
            <a:r>
              <a:rPr lang="en-US" sz="1200" dirty="0" err="1"/>
              <a:t>ReaderManager</a:t>
            </a:r>
            <a:r>
              <a:rPr lang="en-US" sz="1200" dirty="0"/>
              <a:t> parses input data into </a:t>
            </a:r>
            <a:r>
              <a:rPr lang="en-US" sz="1200" dirty="0" err="1"/>
              <a:t>VerbaDocument</a:t>
            </a:r>
            <a:r>
              <a:rPr lang="en-US" sz="1200" dirty="0"/>
              <a:t> objects, which are foundational for further processing in the architecture.</a:t>
            </a:r>
          </a:p>
          <a:p>
            <a:pPr marL="0" indent="0">
              <a:lnSpc>
                <a:spcPct val="110000"/>
              </a:lnSpc>
              <a:spcBef>
                <a:spcPts val="2500"/>
              </a:spcBef>
              <a:buNone/>
            </a:pPr>
            <a:r>
              <a:rPr lang="en-US" sz="1200" b="1" dirty="0" err="1"/>
              <a:t>ChunkerManager</a:t>
            </a:r>
            <a:r>
              <a:rPr lang="en-US" sz="1200" b="1" dirty="0"/>
              <a:t> Role</a:t>
            </a:r>
          </a:p>
          <a:p>
            <a:pPr marL="0" lvl="1" indent="0">
              <a:lnSpc>
                <a:spcPct val="110000"/>
              </a:lnSpc>
              <a:buNone/>
            </a:pPr>
            <a:r>
              <a:rPr lang="en-US" sz="1200" dirty="0" err="1"/>
              <a:t>ChunkerManager</a:t>
            </a:r>
            <a:r>
              <a:rPr lang="en-US" sz="1200" dirty="0"/>
              <a:t> segments documents into semantic chunks, facilitating more precise analysis and processing.</a:t>
            </a:r>
          </a:p>
          <a:p>
            <a:pPr marL="0" indent="0">
              <a:lnSpc>
                <a:spcPct val="110000"/>
              </a:lnSpc>
              <a:spcBef>
                <a:spcPts val="2500"/>
              </a:spcBef>
              <a:buNone/>
            </a:pPr>
            <a:r>
              <a:rPr lang="en-US" sz="1200" b="1" dirty="0"/>
              <a:t>Embedding and Retrieval</a:t>
            </a:r>
          </a:p>
          <a:p>
            <a:pPr marL="0" lvl="1" indent="0">
              <a:lnSpc>
                <a:spcPct val="110000"/>
              </a:lnSpc>
              <a:buNone/>
            </a:pPr>
            <a:r>
              <a:rPr lang="en-US" sz="1200" dirty="0" err="1"/>
              <a:t>EmbeddingManager</a:t>
            </a:r>
            <a:r>
              <a:rPr lang="en-US" sz="1200" dirty="0"/>
              <a:t> embeds chunks in </a:t>
            </a:r>
            <a:r>
              <a:rPr lang="en-US" sz="1200" dirty="0" err="1"/>
              <a:t>Weaviate</a:t>
            </a:r>
            <a:r>
              <a:rPr lang="en-US" sz="1200" dirty="0"/>
              <a:t> and handles retrieval processes, ensuring efficient data access.</a:t>
            </a:r>
          </a:p>
          <a:p>
            <a:pPr marL="0" indent="0">
              <a:lnSpc>
                <a:spcPct val="110000"/>
              </a:lnSpc>
              <a:spcBef>
                <a:spcPts val="2500"/>
              </a:spcBef>
              <a:buNone/>
            </a:pPr>
            <a:r>
              <a:rPr lang="en-US" sz="1200" b="1" dirty="0" err="1"/>
              <a:t>RetrieveManager</a:t>
            </a:r>
            <a:r>
              <a:rPr lang="en-US" sz="1200" b="1" dirty="0"/>
              <a:t> and Generation</a:t>
            </a:r>
          </a:p>
          <a:p>
            <a:pPr marL="0" lvl="1" indent="0">
              <a:lnSpc>
                <a:spcPct val="110000"/>
              </a:lnSpc>
              <a:buNone/>
            </a:pPr>
            <a:r>
              <a:rPr lang="en-US" sz="1200" dirty="0" err="1"/>
              <a:t>RetrieveManager</a:t>
            </a:r>
            <a:r>
              <a:rPr lang="en-US" sz="1200" dirty="0"/>
              <a:t> identifies relevant chunks, while </a:t>
            </a:r>
            <a:r>
              <a:rPr lang="en-US" sz="1200" dirty="0" err="1"/>
              <a:t>GenerationManager</a:t>
            </a:r>
            <a:r>
              <a:rPr lang="en-US" sz="1200" dirty="0"/>
              <a:t> synthesizes responses based on retrieved data, enhancing modular intelligence.</a:t>
            </a:r>
          </a:p>
          <a:p>
            <a:pPr marL="0" indent="0">
              <a:lnSpc>
                <a:spcPct val="110000"/>
              </a:lnSpc>
              <a:spcBef>
                <a:spcPts val="2500"/>
              </a:spcBef>
              <a:buNone/>
            </a:pPr>
            <a:r>
              <a:rPr lang="en-US" sz="1200" b="1" dirty="0" err="1"/>
              <a:t>BatchManager</a:t>
            </a:r>
            <a:r>
              <a:rPr lang="en-US" sz="1200" b="1" dirty="0"/>
              <a:t> Utility</a:t>
            </a:r>
          </a:p>
          <a:p>
            <a:pPr marL="0" lvl="1" indent="0">
              <a:lnSpc>
                <a:spcPct val="110000"/>
              </a:lnSpc>
              <a:buNone/>
            </a:pPr>
            <a:r>
              <a:rPr lang="en-US" sz="1200" dirty="0" err="1"/>
              <a:t>BatchManager</a:t>
            </a:r>
            <a:r>
              <a:rPr lang="en-US" sz="1200" dirty="0"/>
              <a:t> manages large file uploads via batching, optimizing the handling of extensive data sets.</a:t>
            </a:r>
          </a:p>
        </p:txBody>
      </p:sp>
      <p:pic>
        <p:nvPicPr>
          <p:cNvPr id="5" name="Picture 4" descr="A black and white drawing of a dog&#10;&#10;AI-generated content may be incorrect.">
            <a:extLst>
              <a:ext uri="{FF2B5EF4-FFF2-40B4-BE49-F238E27FC236}">
                <a16:creationId xmlns:a16="http://schemas.microsoft.com/office/drawing/2014/main" id="{E6C1A8EE-30DF-00C6-ECF7-9D1E06466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8574"/>
            <a:ext cx="4042038" cy="4179346"/>
          </a:xfrm>
          <a:prstGeom prst="rect">
            <a:avLst/>
          </a:prstGeom>
        </p:spPr>
      </p:pic>
    </p:spTree>
    <p:extLst>
      <p:ext uri="{BB962C8B-B14F-4D97-AF65-F5344CB8AC3E}">
        <p14:creationId xmlns:p14="http://schemas.microsoft.com/office/powerpoint/2010/main" val="10417497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959C-7F66-77AD-01D1-119AA0745E59}"/>
              </a:ext>
            </a:extLst>
          </p:cNvPr>
          <p:cNvSpPr>
            <a:spLocks noGrp="1"/>
          </p:cNvSpPr>
          <p:nvPr>
            <p:ph type="title"/>
          </p:nvPr>
        </p:nvSpPr>
        <p:spPr>
          <a:xfrm>
            <a:off x="4706516" y="182881"/>
            <a:ext cx="6858000" cy="841248"/>
          </a:xfrm>
        </p:spPr>
        <p:txBody>
          <a:bodyPr vert="horz" lIns="91440" tIns="45720" rIns="91440" bIns="45720" rtlCol="0" anchor="b">
            <a:normAutofit/>
          </a:bodyPr>
          <a:lstStyle/>
          <a:p>
            <a:r>
              <a:rPr lang="en-US" b="0" kern="1200" dirty="0">
                <a:latin typeface="+mj-lt"/>
                <a:ea typeface="+mj-ea"/>
                <a:cs typeface="+mj-cs"/>
              </a:rPr>
              <a:t>Verba Deployment Options</a:t>
            </a:r>
          </a:p>
        </p:txBody>
      </p:sp>
      <p:pic>
        <p:nvPicPr>
          <p:cNvPr id="4" name="Content Placeholder 3" descr="Laptop, smart phone and computer service on digital background">
            <a:extLst>
              <a:ext uri="{FF2B5EF4-FFF2-40B4-BE49-F238E27FC236}">
                <a16:creationId xmlns:a16="http://schemas.microsoft.com/office/drawing/2014/main" id="{61C9A1AC-B02C-433C-8742-B049B95AFEA1}"/>
              </a:ext>
            </a:extLst>
          </p:cNvPr>
          <p:cNvPicPr>
            <a:picLocks noGrp="1" noChangeAspect="1"/>
          </p:cNvPicPr>
          <p:nvPr>
            <p:ph type="pic" sz="quarter" idx="15"/>
          </p:nvPr>
        </p:nvPicPr>
        <p:blipFill>
          <a:blip r:embed="rId3"/>
          <a:srcRect l="18469" r="23665"/>
          <a:stretch>
            <a:fillRect/>
          </a:stretch>
        </p:blipFill>
        <p:spPr>
          <a:xfrm>
            <a:off x="115867" y="10"/>
            <a:ext cx="3968496" cy="6857990"/>
          </a:xfrm>
          <a:noFill/>
        </p:spPr>
      </p:pic>
      <p:sp>
        <p:nvSpPr>
          <p:cNvPr id="5" name="TextBox 4">
            <a:extLst>
              <a:ext uri="{FF2B5EF4-FFF2-40B4-BE49-F238E27FC236}">
                <a16:creationId xmlns:a16="http://schemas.microsoft.com/office/drawing/2014/main" id="{48861632-97EE-4A43-8039-491988D7E3D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Install via Pip</a:t>
            </a:r>
          </a:p>
          <a:p>
            <a:pPr marL="0" lvl="1" indent="0">
              <a:spcBef>
                <a:spcPts val="1000"/>
              </a:spcBef>
              <a:spcAft>
                <a:spcPts val="600"/>
              </a:spcAft>
              <a:buFont typeface="Arial" panose="020B0604020202020204" pitchFamily="34" charset="0"/>
              <a:buNone/>
            </a:pPr>
            <a:r>
              <a:rPr lang="en-US" sz="1400" dirty="0"/>
              <a:t>Run 'pip install </a:t>
            </a:r>
            <a:r>
              <a:rPr lang="en-US" sz="1400" dirty="0" err="1"/>
              <a:t>goldenverba</a:t>
            </a:r>
            <a:r>
              <a:rPr lang="en-US" sz="1400" dirty="0"/>
              <a:t>' to easily install Verba using Python's package manager.</a:t>
            </a:r>
          </a:p>
          <a:p>
            <a:pPr marL="0" indent="0">
              <a:spcBef>
                <a:spcPts val="2500"/>
              </a:spcBef>
              <a:spcAft>
                <a:spcPts val="600"/>
              </a:spcAft>
              <a:buFont typeface="Arial" panose="020B0604020202020204" pitchFamily="34" charset="0"/>
              <a:buNone/>
            </a:pPr>
            <a:r>
              <a:rPr lang="en-US" sz="1400" b="1" dirty="0"/>
              <a:t>Build from Source</a:t>
            </a:r>
          </a:p>
          <a:p>
            <a:pPr marL="0" lvl="1" indent="0">
              <a:spcBef>
                <a:spcPts val="1000"/>
              </a:spcBef>
              <a:spcAft>
                <a:spcPts val="600"/>
              </a:spcAft>
              <a:buFont typeface="Arial" panose="020B0604020202020204" pitchFamily="34" charset="0"/>
              <a:buNone/>
            </a:pPr>
            <a:r>
              <a:rPr lang="en-US" sz="1400" dirty="0"/>
              <a:t>Clone the repository and run 'pip install -e .' to build Verba from its source code.</a:t>
            </a:r>
          </a:p>
          <a:p>
            <a:pPr marL="0" indent="0">
              <a:spcBef>
                <a:spcPts val="2500"/>
              </a:spcBef>
              <a:spcAft>
                <a:spcPts val="600"/>
              </a:spcAft>
              <a:buFont typeface="Arial" panose="020B0604020202020204" pitchFamily="34" charset="0"/>
              <a:buNone/>
            </a:pPr>
            <a:r>
              <a:rPr lang="en-US" sz="1400" b="1" dirty="0"/>
              <a:t>Deploy Using Docker</a:t>
            </a:r>
          </a:p>
          <a:p>
            <a:pPr marL="0" lvl="1" indent="0">
              <a:spcBef>
                <a:spcPts val="1000"/>
              </a:spcBef>
              <a:spcAft>
                <a:spcPts val="600"/>
              </a:spcAft>
              <a:buFont typeface="Arial" panose="020B0604020202020204" pitchFamily="34" charset="0"/>
              <a:buNone/>
            </a:pPr>
            <a:r>
              <a:rPr lang="en-US" sz="1400" dirty="0"/>
              <a:t>Clone the repository and use Docker by executing 'docker compose --env-file up -d --build'.</a:t>
            </a:r>
          </a:p>
          <a:p>
            <a:pPr marL="0" indent="0">
              <a:spcBef>
                <a:spcPts val="2500"/>
              </a:spcBef>
              <a:spcAft>
                <a:spcPts val="600"/>
              </a:spcAft>
              <a:buFont typeface="Arial" panose="020B0604020202020204" pitchFamily="34" charset="0"/>
              <a:buNone/>
            </a:pPr>
            <a:r>
              <a:rPr lang="en-US" sz="1400" b="1" dirty="0"/>
              <a:t>Python Requirements</a:t>
            </a:r>
          </a:p>
          <a:p>
            <a:pPr marL="0" lvl="1" indent="0">
              <a:spcBef>
                <a:spcPts val="1000"/>
              </a:spcBef>
              <a:spcAft>
                <a:spcPts val="600"/>
              </a:spcAft>
              <a:buFont typeface="Arial" panose="020B0604020202020204" pitchFamily="34" charset="0"/>
              <a:buNone/>
            </a:pPr>
            <a:r>
              <a:rPr lang="en-US" sz="1400" dirty="0"/>
              <a:t>Ensure Python version &gt;=3.10.0 and &lt;3.13.0</a:t>
            </a:r>
          </a:p>
          <a:p>
            <a:pPr marL="0" lvl="1" indent="0">
              <a:spcBef>
                <a:spcPts val="1000"/>
              </a:spcBef>
              <a:spcAft>
                <a:spcPts val="600"/>
              </a:spcAft>
              <a:buFont typeface="Arial" panose="020B0604020202020204" pitchFamily="34" charset="0"/>
              <a:buNone/>
            </a:pPr>
            <a:r>
              <a:rPr lang="en-US" sz="1400" dirty="0"/>
              <a:t>Our focus is on Docker as there are limitations with the current Python based deployment and using Weviate Database on a Windows OS.</a:t>
            </a:r>
          </a:p>
        </p:txBody>
      </p:sp>
    </p:spTree>
    <p:extLst>
      <p:ext uri="{BB962C8B-B14F-4D97-AF65-F5344CB8AC3E}">
        <p14:creationId xmlns:p14="http://schemas.microsoft.com/office/powerpoint/2010/main" val="3131813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D271-1C8E-4681-C73C-52C7F63FC251}"/>
              </a:ext>
            </a:extLst>
          </p:cNvPr>
          <p:cNvSpPr>
            <a:spLocks noGrp="1"/>
          </p:cNvSpPr>
          <p:nvPr>
            <p:ph type="title"/>
          </p:nvPr>
        </p:nvSpPr>
        <p:spPr>
          <a:xfrm>
            <a:off x="612648" y="502920"/>
            <a:ext cx="3595634" cy="1808201"/>
          </a:xfrm>
        </p:spPr>
        <p:txBody>
          <a:bodyPr vert="horz" lIns="91440" tIns="45720" rIns="91440" bIns="45720" rtlCol="0" anchor="t">
            <a:normAutofit/>
          </a:bodyPr>
          <a:lstStyle/>
          <a:p>
            <a:r>
              <a:rPr lang="en-US" b="0" kern="1200">
                <a:latin typeface="+mj-lt"/>
                <a:ea typeface="+mj-ea"/>
                <a:cs typeface="+mj-cs"/>
              </a:rPr>
              <a:t>Understanding Tokenization</a:t>
            </a:r>
          </a:p>
        </p:txBody>
      </p:sp>
      <p:sp>
        <p:nvSpPr>
          <p:cNvPr id="5" name="TextBox 4">
            <a:extLst>
              <a:ext uri="{FF2B5EF4-FFF2-40B4-BE49-F238E27FC236}">
                <a16:creationId xmlns:a16="http://schemas.microsoft.com/office/drawing/2014/main" id="{D3F644BB-5905-40FE-8D2F-22CB26EA1ED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923846"/>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Definition of Tokenization</a:t>
            </a:r>
          </a:p>
          <a:p>
            <a:pPr marL="0" lvl="1" indent="0">
              <a:lnSpc>
                <a:spcPct val="90000"/>
              </a:lnSpc>
              <a:spcBef>
                <a:spcPts val="1000"/>
              </a:spcBef>
              <a:spcAft>
                <a:spcPts val="600"/>
              </a:spcAft>
              <a:buNone/>
            </a:pPr>
            <a:r>
              <a:rPr lang="en-US" sz="1400" dirty="0"/>
              <a:t>Tokenization involves breaking down text into tokens, which are the smallest units for text processing models.</a:t>
            </a:r>
          </a:p>
          <a:p>
            <a:pPr marL="0" indent="0">
              <a:lnSpc>
                <a:spcPct val="90000"/>
              </a:lnSpc>
              <a:spcBef>
                <a:spcPts val="2500"/>
              </a:spcBef>
              <a:spcAft>
                <a:spcPts val="600"/>
              </a:spcAft>
              <a:buNone/>
            </a:pPr>
            <a:r>
              <a:rPr lang="en-US" sz="1400" b="1" dirty="0"/>
              <a:t>Example of Tokenization</a:t>
            </a:r>
          </a:p>
          <a:p>
            <a:pPr marL="0" lvl="1" indent="0">
              <a:lnSpc>
                <a:spcPct val="90000"/>
              </a:lnSpc>
              <a:spcBef>
                <a:spcPts val="1000"/>
              </a:spcBef>
              <a:spcAft>
                <a:spcPts val="600"/>
              </a:spcAft>
              <a:buNone/>
            </a:pPr>
            <a:r>
              <a:rPr lang="en-US" sz="1400" dirty="0"/>
              <a:t>Example: 'Verba uses </a:t>
            </a:r>
            <a:r>
              <a:rPr lang="en-US" sz="1400" dirty="0" err="1"/>
              <a:t>Weaviate</a:t>
            </a:r>
            <a:r>
              <a:rPr lang="en-US" sz="1400" dirty="0"/>
              <a:t> for RAG' might be tokenized into: ['Ver', '</a:t>
            </a:r>
            <a:r>
              <a:rPr lang="en-US" sz="1400" dirty="0" err="1"/>
              <a:t>ba</a:t>
            </a:r>
            <a:r>
              <a:rPr lang="en-US" sz="1400" dirty="0"/>
              <a:t>', 'uses', 'We', '</a:t>
            </a:r>
            <a:r>
              <a:rPr lang="en-US" sz="1400" dirty="0" err="1"/>
              <a:t>avi</a:t>
            </a:r>
            <a:r>
              <a:rPr lang="en-US" sz="1400" dirty="0"/>
              <a:t>', 'ate', 'for', 'RAG'].</a:t>
            </a:r>
          </a:p>
          <a:p>
            <a:pPr marL="0" indent="0">
              <a:lnSpc>
                <a:spcPct val="90000"/>
              </a:lnSpc>
              <a:spcBef>
                <a:spcPts val="2500"/>
              </a:spcBef>
              <a:spcAft>
                <a:spcPts val="600"/>
              </a:spcAft>
              <a:buNone/>
            </a:pPr>
            <a:r>
              <a:rPr lang="en-US" sz="1400" b="1" dirty="0"/>
              <a:t>BPE-Based Tokenizer</a:t>
            </a:r>
          </a:p>
          <a:p>
            <a:pPr marL="0" lvl="1" indent="0">
              <a:lnSpc>
                <a:spcPct val="90000"/>
              </a:lnSpc>
              <a:spcBef>
                <a:spcPts val="1000"/>
              </a:spcBef>
              <a:spcAft>
                <a:spcPts val="600"/>
              </a:spcAft>
              <a:buNone/>
            </a:pPr>
            <a:r>
              <a:rPr lang="en-US" sz="1400" dirty="0"/>
              <a:t>Llama3 uses a BPE-based tokenizer to map tokens to numerical IDs, simplifying text processing for models.</a:t>
            </a:r>
          </a:p>
        </p:txBody>
      </p:sp>
      <p:pic>
        <p:nvPicPr>
          <p:cNvPr id="4" name="Content Placeholder 3" descr="Digital concept which shows abstract network and concept of security optimization and internet technology  ">
            <a:extLst>
              <a:ext uri="{FF2B5EF4-FFF2-40B4-BE49-F238E27FC236}">
                <a16:creationId xmlns:a16="http://schemas.microsoft.com/office/drawing/2014/main" id="{EA700FE4-503A-4F44-9A3F-4D8517C534C4}"/>
              </a:ext>
            </a:extLst>
          </p:cNvPr>
          <p:cNvPicPr>
            <a:picLocks noGrp="1" noChangeAspect="1"/>
          </p:cNvPicPr>
          <p:nvPr>
            <p:ph idx="1"/>
          </p:nvPr>
        </p:nvPicPr>
        <p:blipFill>
          <a:blip r:embed="rId3"/>
          <a:stretch>
            <a:fillRect/>
          </a:stretch>
        </p:blipFill>
        <p:spPr>
          <a:xfrm>
            <a:off x="5283299" y="1362296"/>
            <a:ext cx="6283861" cy="4084509"/>
          </a:xfrm>
          <a:noFill/>
        </p:spPr>
      </p:pic>
    </p:spTree>
    <p:extLst>
      <p:ext uri="{BB962C8B-B14F-4D97-AF65-F5344CB8AC3E}">
        <p14:creationId xmlns:p14="http://schemas.microsoft.com/office/powerpoint/2010/main" val="2077800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5ED7-D719-23A2-0AA3-4426B665AA47}"/>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Ollama: Meta's Llama 3</a:t>
            </a:r>
          </a:p>
        </p:txBody>
      </p:sp>
      <p:pic>
        <p:nvPicPr>
          <p:cNvPr id="4" name="Content Placeholder 3" descr="Social media Speech Bubble digital concept">
            <a:extLst>
              <a:ext uri="{FF2B5EF4-FFF2-40B4-BE49-F238E27FC236}">
                <a16:creationId xmlns:a16="http://schemas.microsoft.com/office/drawing/2014/main" id="{202C306F-CBF2-4D53-A9A9-599EBDCEA4D6}"/>
              </a:ext>
            </a:extLst>
          </p:cNvPr>
          <p:cNvPicPr>
            <a:picLocks noGrp="1" noChangeAspect="1"/>
          </p:cNvPicPr>
          <p:nvPr>
            <p:ph type="pic" sz="quarter" idx="15"/>
          </p:nvPr>
        </p:nvPicPr>
        <p:blipFill>
          <a:blip r:embed="rId3"/>
          <a:stretch/>
        </p:blipFill>
        <p:spPr>
          <a:xfrm>
            <a:off x="115867" y="1608452"/>
            <a:ext cx="3968496" cy="3641095"/>
          </a:xfrm>
          <a:noFill/>
        </p:spPr>
      </p:pic>
      <p:sp>
        <p:nvSpPr>
          <p:cNvPr id="5" name="TextBox 4">
            <a:extLst>
              <a:ext uri="{FF2B5EF4-FFF2-40B4-BE49-F238E27FC236}">
                <a16:creationId xmlns:a16="http://schemas.microsoft.com/office/drawing/2014/main" id="{D038CB83-166F-4C98-8205-87FA7171292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Llama 3 Family</a:t>
            </a:r>
          </a:p>
          <a:p>
            <a:pPr marL="0" lvl="1" indent="0">
              <a:spcBef>
                <a:spcPts val="1000"/>
              </a:spcBef>
              <a:spcAft>
                <a:spcPts val="600"/>
              </a:spcAft>
              <a:buFont typeface="Arial" panose="020B0604020202020204" pitchFamily="34" charset="0"/>
              <a:buNone/>
            </a:pPr>
            <a:r>
              <a:rPr lang="en-US" sz="1400"/>
              <a:t>Ollama is part of the advanced Llama 3 family of models developed by Meta Inc.</a:t>
            </a:r>
          </a:p>
          <a:p>
            <a:pPr marL="0" indent="0">
              <a:spcBef>
                <a:spcPts val="2500"/>
              </a:spcBef>
              <a:spcAft>
                <a:spcPts val="600"/>
              </a:spcAft>
              <a:buFont typeface="Arial" panose="020B0604020202020204" pitchFamily="34" charset="0"/>
              <a:buNone/>
            </a:pPr>
            <a:r>
              <a:rPr lang="en-US" sz="1400" b="1"/>
              <a:t>Model Sizes</a:t>
            </a:r>
          </a:p>
          <a:p>
            <a:pPr marL="0" lvl="1" indent="0">
              <a:spcBef>
                <a:spcPts val="1000"/>
              </a:spcBef>
              <a:spcAft>
                <a:spcPts val="600"/>
              </a:spcAft>
              <a:buFont typeface="Arial" panose="020B0604020202020204" pitchFamily="34" charset="0"/>
              <a:buNone/>
            </a:pPr>
            <a:r>
              <a:rPr lang="en-US" sz="1400"/>
              <a:t>Llama 3 models come in 8B and 70B parameter sizes, catering to different computational needs.</a:t>
            </a:r>
          </a:p>
          <a:p>
            <a:pPr marL="0" indent="0">
              <a:spcBef>
                <a:spcPts val="2500"/>
              </a:spcBef>
              <a:spcAft>
                <a:spcPts val="600"/>
              </a:spcAft>
              <a:buFont typeface="Arial" panose="020B0604020202020204" pitchFamily="34" charset="0"/>
              <a:buNone/>
            </a:pPr>
            <a:r>
              <a:rPr lang="en-US" sz="1400" b="1"/>
              <a:t>Instruction-Tuned Version</a:t>
            </a:r>
          </a:p>
          <a:p>
            <a:pPr marL="0" lvl="1" indent="0">
              <a:spcBef>
                <a:spcPts val="1000"/>
              </a:spcBef>
              <a:spcAft>
                <a:spcPts val="600"/>
              </a:spcAft>
              <a:buFont typeface="Arial" panose="020B0604020202020204" pitchFamily="34" charset="0"/>
              <a:buNone/>
            </a:pPr>
            <a:r>
              <a:rPr lang="en-US" sz="1400"/>
              <a:t>The instruction-tuned version is optimized for dialogue and chat applications.</a:t>
            </a:r>
          </a:p>
          <a:p>
            <a:pPr marL="0" indent="0">
              <a:spcBef>
                <a:spcPts val="2500"/>
              </a:spcBef>
              <a:spcAft>
                <a:spcPts val="600"/>
              </a:spcAft>
              <a:buFont typeface="Arial" panose="020B0604020202020204" pitchFamily="34" charset="0"/>
              <a:buNone/>
            </a:pPr>
            <a:r>
              <a:rPr lang="en-US" sz="1400" b="1"/>
              <a:t>Superior Chat Capabilities</a:t>
            </a:r>
          </a:p>
          <a:p>
            <a:pPr marL="0" lvl="1" indent="0">
              <a:spcBef>
                <a:spcPts val="1000"/>
              </a:spcBef>
              <a:spcAft>
                <a:spcPts val="600"/>
              </a:spcAft>
              <a:buFont typeface="Arial" panose="020B0604020202020204" pitchFamily="34" charset="0"/>
              <a:buNone/>
            </a:pPr>
            <a:r>
              <a:rPr lang="en-US" sz="1400"/>
              <a:t>This model outperforms many open-source chat models on common benchmarks, providing superior conversational capabilities.</a:t>
            </a:r>
          </a:p>
        </p:txBody>
      </p:sp>
    </p:spTree>
    <p:extLst>
      <p:ext uri="{BB962C8B-B14F-4D97-AF65-F5344CB8AC3E}">
        <p14:creationId xmlns:p14="http://schemas.microsoft.com/office/powerpoint/2010/main" val="1752656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DC6F-EF6A-A09D-3ED6-EF0ED7F41D4F}"/>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Docker &amp; WSL Overview</a:t>
            </a:r>
          </a:p>
        </p:txBody>
      </p:sp>
      <p:pic>
        <p:nvPicPr>
          <p:cNvPr id="4" name="Content Placeholder 3" descr="Security system design concept. Low angle view close-up on green programming language code, with a password field and an abstract circuit board silver key.">
            <a:extLst>
              <a:ext uri="{FF2B5EF4-FFF2-40B4-BE49-F238E27FC236}">
                <a16:creationId xmlns:a16="http://schemas.microsoft.com/office/drawing/2014/main" id="{9314064C-9B68-44D4-8910-C172D99AC36B}"/>
              </a:ext>
            </a:extLst>
          </p:cNvPr>
          <p:cNvPicPr>
            <a:picLocks noGrp="1" noChangeAspect="1"/>
          </p:cNvPicPr>
          <p:nvPr>
            <p:ph type="pic" sz="quarter" idx="15"/>
          </p:nvPr>
        </p:nvPicPr>
        <p:blipFill>
          <a:blip r:embed="rId3"/>
          <a:srcRect l="53225" r="22327"/>
          <a:stretch>
            <a:fillRect/>
          </a:stretch>
        </p:blipFill>
        <p:spPr>
          <a:xfrm>
            <a:off x="115867" y="10"/>
            <a:ext cx="3968496" cy="6857990"/>
          </a:xfrm>
          <a:noFill/>
        </p:spPr>
      </p:pic>
      <p:sp>
        <p:nvSpPr>
          <p:cNvPr id="5" name="TextBox 4">
            <a:extLst>
              <a:ext uri="{FF2B5EF4-FFF2-40B4-BE49-F238E27FC236}">
                <a16:creationId xmlns:a16="http://schemas.microsoft.com/office/drawing/2014/main" id="{4E2FA260-59C6-4095-B1FF-922D64F4737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Docker Containerization</a:t>
            </a:r>
          </a:p>
          <a:p>
            <a:pPr marL="0" lvl="1" indent="0">
              <a:spcBef>
                <a:spcPts val="1000"/>
              </a:spcBef>
              <a:spcAft>
                <a:spcPts val="600"/>
              </a:spcAft>
              <a:buFont typeface="Arial" panose="020B0604020202020204" pitchFamily="34" charset="0"/>
              <a:buNone/>
            </a:pPr>
            <a:r>
              <a:rPr lang="en-US" sz="1400"/>
              <a:t>Docker automates application deployment by packaging applications with dependencies into containers, ensuring consistency across environments.</a:t>
            </a:r>
          </a:p>
          <a:p>
            <a:pPr marL="0" indent="0">
              <a:spcBef>
                <a:spcPts val="2500"/>
              </a:spcBef>
              <a:spcAft>
                <a:spcPts val="600"/>
              </a:spcAft>
              <a:buFont typeface="Arial" panose="020B0604020202020204" pitchFamily="34" charset="0"/>
              <a:buNone/>
            </a:pPr>
            <a:r>
              <a:rPr lang="en-US" sz="1400" b="1"/>
              <a:t>Container Benefits</a:t>
            </a:r>
          </a:p>
          <a:p>
            <a:pPr marL="0" lvl="1" indent="0">
              <a:spcBef>
                <a:spcPts val="1000"/>
              </a:spcBef>
              <a:spcAft>
                <a:spcPts val="600"/>
              </a:spcAft>
              <a:buFont typeface="Arial" panose="020B0604020202020204" pitchFamily="34" charset="0"/>
              <a:buNone/>
            </a:pPr>
            <a:r>
              <a:rPr lang="en-US" sz="1400"/>
              <a:t>Containers are lightweight, portable, and self-sufficient, aiding faster code shipping and standardized operations.</a:t>
            </a:r>
          </a:p>
          <a:p>
            <a:pPr marL="0" indent="0">
              <a:spcBef>
                <a:spcPts val="2500"/>
              </a:spcBef>
              <a:spcAft>
                <a:spcPts val="600"/>
              </a:spcAft>
              <a:buFont typeface="Arial" panose="020B0604020202020204" pitchFamily="34" charset="0"/>
              <a:buNone/>
            </a:pPr>
            <a:r>
              <a:rPr lang="en-US" sz="1400" b="1"/>
              <a:t>WSL Compatibility Layer</a:t>
            </a:r>
          </a:p>
          <a:p>
            <a:pPr marL="0" lvl="1" indent="0">
              <a:spcBef>
                <a:spcPts val="1000"/>
              </a:spcBef>
              <a:spcAft>
                <a:spcPts val="600"/>
              </a:spcAft>
              <a:buFont typeface="Arial" panose="020B0604020202020204" pitchFamily="34" charset="0"/>
              <a:buNone/>
            </a:pPr>
            <a:r>
              <a:rPr lang="en-US" sz="1400"/>
              <a:t>WSL, developed by Microsoft, provides a full Linux environment on Windows without needing a VM or dual-boot setup.</a:t>
            </a:r>
          </a:p>
        </p:txBody>
      </p:sp>
    </p:spTree>
    <p:extLst>
      <p:ext uri="{BB962C8B-B14F-4D97-AF65-F5344CB8AC3E}">
        <p14:creationId xmlns:p14="http://schemas.microsoft.com/office/powerpoint/2010/main" val="20378833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865B1-2160-EFFC-99EE-819C68F1F822}"/>
              </a:ext>
            </a:extLst>
          </p:cNvPr>
          <p:cNvSpPr>
            <a:spLocks noGrp="1"/>
          </p:cNvSpPr>
          <p:nvPr>
            <p:ph type="title"/>
          </p:nvPr>
        </p:nvSpPr>
        <p:spPr>
          <a:xfrm>
            <a:off x="5605272" y="502920"/>
            <a:ext cx="5961888" cy="1197864"/>
          </a:xfrm>
        </p:spPr>
        <p:txBody>
          <a:bodyPr vert="horz" lIns="91440" tIns="45720" rIns="91440" bIns="45720" rtlCol="0" anchor="b">
            <a:normAutofit/>
          </a:bodyPr>
          <a:lstStyle/>
          <a:p>
            <a:r>
              <a:rPr lang="en-US" b="0" kern="1200" dirty="0">
                <a:latin typeface="+mj-lt"/>
                <a:ea typeface="+mj-ea"/>
                <a:cs typeface="+mj-cs"/>
              </a:rPr>
              <a:t>Cloud Docker Tools - AWS</a:t>
            </a:r>
          </a:p>
        </p:txBody>
      </p:sp>
      <p:pic>
        <p:nvPicPr>
          <p:cNvPr id="4" name="Content Placeholder 3" descr="White containers ready to be personalized.">
            <a:extLst>
              <a:ext uri="{FF2B5EF4-FFF2-40B4-BE49-F238E27FC236}">
                <a16:creationId xmlns:a16="http://schemas.microsoft.com/office/drawing/2014/main" id="{0853919B-273F-4586-A753-733BCD8505D9}"/>
              </a:ext>
            </a:extLst>
          </p:cNvPr>
          <p:cNvPicPr>
            <a:picLocks noGrp="1" noChangeAspect="1"/>
          </p:cNvPicPr>
          <p:nvPr>
            <p:ph type="pic" sz="quarter" idx="15"/>
          </p:nvPr>
        </p:nvPicPr>
        <p:blipFill>
          <a:blip r:embed="rId3"/>
          <a:srcRect l="21383" r="8084"/>
          <a:stretch>
            <a:fillRect/>
          </a:stretch>
        </p:blipFill>
        <p:spPr>
          <a:xfrm>
            <a:off x="115866" y="10"/>
            <a:ext cx="4837176" cy="6857990"/>
          </a:xfrm>
          <a:noFill/>
        </p:spPr>
      </p:pic>
      <p:sp>
        <p:nvSpPr>
          <p:cNvPr id="5" name="TextBox 4">
            <a:extLst>
              <a:ext uri="{FF2B5EF4-FFF2-40B4-BE49-F238E27FC236}">
                <a16:creationId xmlns:a16="http://schemas.microsoft.com/office/drawing/2014/main" id="{4E7433D7-78EF-488F-A7BC-45FAC89BAAF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05272" y="1801367"/>
            <a:ext cx="5961888" cy="445312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Amazon ECS</a:t>
            </a:r>
          </a:p>
          <a:p>
            <a:pPr marL="0" lvl="1" indent="0">
              <a:spcBef>
                <a:spcPts val="1000"/>
              </a:spcBef>
              <a:spcAft>
                <a:spcPts val="600"/>
              </a:spcAft>
              <a:buFont typeface="Arial" panose="020B0604020202020204" pitchFamily="34" charset="0"/>
              <a:buNone/>
            </a:pPr>
            <a:r>
              <a:rPr lang="en-US" sz="1400"/>
              <a:t>Amazon ECS offers fully managed container orchestration, providing scalable and reliable environments for running Docker containers.</a:t>
            </a:r>
          </a:p>
          <a:p>
            <a:pPr marL="0" indent="0">
              <a:spcBef>
                <a:spcPts val="2500"/>
              </a:spcBef>
              <a:spcAft>
                <a:spcPts val="600"/>
              </a:spcAft>
              <a:buFont typeface="Arial" panose="020B0604020202020204" pitchFamily="34" charset="0"/>
              <a:buNone/>
            </a:pPr>
            <a:r>
              <a:rPr lang="en-US" sz="1400" b="1"/>
              <a:t>Amazon EKS</a:t>
            </a:r>
          </a:p>
          <a:p>
            <a:pPr marL="0" lvl="1" indent="0">
              <a:spcBef>
                <a:spcPts val="1000"/>
              </a:spcBef>
              <a:spcAft>
                <a:spcPts val="600"/>
              </a:spcAft>
              <a:buFont typeface="Arial" panose="020B0604020202020204" pitchFamily="34" charset="0"/>
              <a:buNone/>
            </a:pPr>
            <a:r>
              <a:rPr lang="en-US" sz="1400"/>
              <a:t>Amazon EKS provides complex Kubernetes orchestration, enabling seamless management and deployment of containerized applications.</a:t>
            </a:r>
          </a:p>
          <a:p>
            <a:pPr marL="0" indent="0">
              <a:spcBef>
                <a:spcPts val="2500"/>
              </a:spcBef>
              <a:spcAft>
                <a:spcPts val="600"/>
              </a:spcAft>
              <a:buFont typeface="Arial" panose="020B0604020202020204" pitchFamily="34" charset="0"/>
              <a:buNone/>
            </a:pPr>
            <a:r>
              <a:rPr lang="en-US" sz="1400" b="1"/>
              <a:t>Amazon ECR</a:t>
            </a:r>
          </a:p>
          <a:p>
            <a:pPr marL="0" lvl="1" indent="0">
              <a:spcBef>
                <a:spcPts val="1000"/>
              </a:spcBef>
              <a:spcAft>
                <a:spcPts val="600"/>
              </a:spcAft>
              <a:buFont typeface="Arial" panose="020B0604020202020204" pitchFamily="34" charset="0"/>
              <a:buNone/>
            </a:pPr>
            <a:r>
              <a:rPr lang="en-US" sz="1400"/>
              <a:t>Amazon ECR offers secure storage for Docker images, facilitating safe and efficient image management within the AWS ecosystem.</a:t>
            </a:r>
          </a:p>
        </p:txBody>
      </p:sp>
    </p:spTree>
    <p:extLst>
      <p:ext uri="{BB962C8B-B14F-4D97-AF65-F5344CB8AC3E}">
        <p14:creationId xmlns:p14="http://schemas.microsoft.com/office/powerpoint/2010/main" val="17660980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5E1F-01BC-DF19-4AD7-F8C19E0CF417}"/>
              </a:ext>
            </a:extLst>
          </p:cNvPr>
          <p:cNvSpPr>
            <a:spLocks noGrp="1"/>
          </p:cNvSpPr>
          <p:nvPr>
            <p:ph type="title"/>
          </p:nvPr>
        </p:nvSpPr>
        <p:spPr>
          <a:xfrm>
            <a:off x="612648" y="640080"/>
            <a:ext cx="3081528" cy="4014216"/>
          </a:xfrm>
        </p:spPr>
        <p:txBody>
          <a:bodyPr anchor="t">
            <a:normAutofit/>
          </a:bodyPr>
          <a:lstStyle/>
          <a:p>
            <a:r>
              <a:rPr lang="en-US" dirty="0"/>
              <a:t>Cloud Docker Tools – MS Azure</a:t>
            </a:r>
          </a:p>
        </p:txBody>
      </p:sp>
      <p:graphicFrame>
        <p:nvGraphicFramePr>
          <p:cNvPr id="4" name="Content Placeholder 4">
            <a:extLst>
              <a:ext uri="{FF2B5EF4-FFF2-40B4-BE49-F238E27FC236}">
                <a16:creationId xmlns:a16="http://schemas.microsoft.com/office/drawing/2014/main" id="{693AB8A4-64F8-4843-B5F4-E75E23E17740}"/>
              </a:ext>
            </a:extLst>
          </p:cNvPr>
          <p:cNvGraphicFramePr>
            <a:graphicFrameLocks noGrp="1"/>
          </p:cNvGraphicFramePr>
          <p:nvPr>
            <p:ph sz="quarter" idx="13"/>
            <p:extLst>
              <p:ext uri="{D42A27DB-BD31-4B8C-83A1-F6EECF244321}">
                <p14:modId xmlns:p14="http://schemas.microsoft.com/office/powerpoint/2010/main" val="15550400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892040" y="640081"/>
          <a:ext cx="6675120"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55990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6C45-18E0-CE89-7417-B36F0852846C}"/>
              </a:ext>
            </a:extLst>
          </p:cNvPr>
          <p:cNvSpPr>
            <a:spLocks noGrp="1"/>
          </p:cNvSpPr>
          <p:nvPr>
            <p:ph type="title"/>
          </p:nvPr>
        </p:nvSpPr>
        <p:spPr>
          <a:xfrm>
            <a:off x="612648" y="502920"/>
            <a:ext cx="4389120" cy="1444752"/>
          </a:xfrm>
        </p:spPr>
        <p:txBody>
          <a:bodyPr vert="horz" lIns="91440" tIns="45720" rIns="91440" bIns="45720" rtlCol="0" anchor="b">
            <a:normAutofit/>
          </a:bodyPr>
          <a:lstStyle/>
          <a:p>
            <a:r>
              <a:rPr lang="en-US" dirty="0"/>
              <a:t>Cloud Docker Tools –Google Cloud</a:t>
            </a:r>
            <a:endParaRPr lang="en-US" b="0" kern="1200" dirty="0">
              <a:latin typeface="+mj-lt"/>
              <a:ea typeface="+mj-ea"/>
              <a:cs typeface="+mj-cs"/>
            </a:endParaRPr>
          </a:p>
        </p:txBody>
      </p:sp>
      <p:sp>
        <p:nvSpPr>
          <p:cNvPr id="5" name="TextBox 4">
            <a:extLst>
              <a:ext uri="{FF2B5EF4-FFF2-40B4-BE49-F238E27FC236}">
                <a16:creationId xmlns:a16="http://schemas.microsoft.com/office/drawing/2014/main" id="{906867A1-6553-4525-AD03-7140027ED9C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084832"/>
            <a:ext cx="4389120" cy="416966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Google Kubernetes Engine (GKE)</a:t>
            </a:r>
          </a:p>
          <a:p>
            <a:pPr marL="0" lvl="1" indent="0">
              <a:spcBef>
                <a:spcPts val="1000"/>
              </a:spcBef>
              <a:spcAft>
                <a:spcPts val="600"/>
              </a:spcAft>
              <a:buFont typeface="Arial" panose="020B0604020202020204" pitchFamily="34" charset="0"/>
              <a:buNone/>
            </a:pPr>
            <a:r>
              <a:rPr lang="en-US" sz="1400" dirty="0"/>
              <a:t>GKE provides highly scalable Kubernetes with automated upgrades and monitoring, ideal for managing containerized applications.</a:t>
            </a:r>
          </a:p>
          <a:p>
            <a:pPr marL="0" indent="0">
              <a:spcBef>
                <a:spcPts val="2500"/>
              </a:spcBef>
              <a:spcAft>
                <a:spcPts val="600"/>
              </a:spcAft>
              <a:buFont typeface="Arial" panose="020B0604020202020204" pitchFamily="34" charset="0"/>
              <a:buNone/>
            </a:pPr>
            <a:r>
              <a:rPr lang="en-US" sz="1400" b="1" dirty="0"/>
              <a:t>Cloud Run</a:t>
            </a:r>
          </a:p>
          <a:p>
            <a:pPr marL="0" lvl="1" indent="0">
              <a:spcBef>
                <a:spcPts val="1000"/>
              </a:spcBef>
              <a:spcAft>
                <a:spcPts val="600"/>
              </a:spcAft>
              <a:buFont typeface="Arial" panose="020B0604020202020204" pitchFamily="34" charset="0"/>
              <a:buNone/>
            </a:pPr>
            <a:r>
              <a:rPr lang="en-US" sz="1400" dirty="0"/>
              <a:t>Cloud Run is a serverless platform designed for stateless Docker containers, enabling rapid, scalable deployment.</a:t>
            </a:r>
          </a:p>
          <a:p>
            <a:pPr marL="0" indent="0">
              <a:spcBef>
                <a:spcPts val="2500"/>
              </a:spcBef>
              <a:spcAft>
                <a:spcPts val="600"/>
              </a:spcAft>
              <a:buFont typeface="Arial" panose="020B0604020202020204" pitchFamily="34" charset="0"/>
              <a:buNone/>
            </a:pPr>
            <a:r>
              <a:rPr lang="en-US" sz="1400" b="1" dirty="0"/>
              <a:t>Artifact Registry</a:t>
            </a:r>
          </a:p>
          <a:p>
            <a:pPr marL="0" lvl="1" indent="0">
              <a:spcBef>
                <a:spcPts val="1000"/>
              </a:spcBef>
              <a:spcAft>
                <a:spcPts val="600"/>
              </a:spcAft>
              <a:buFont typeface="Arial" panose="020B0604020202020204" pitchFamily="34" charset="0"/>
              <a:buNone/>
            </a:pPr>
            <a:r>
              <a:rPr lang="en-US" sz="1400" dirty="0"/>
              <a:t>Artifact Registry securely stores Docker images and other artifacts, facilitating reliable and safe distribution of container images.</a:t>
            </a:r>
          </a:p>
        </p:txBody>
      </p:sp>
      <p:pic>
        <p:nvPicPr>
          <p:cNvPr id="4" name="Content Placeholder 3" descr="Cloud Computing with Smartphone, Laptop, Desktop Computer and Tablet">
            <a:extLst>
              <a:ext uri="{FF2B5EF4-FFF2-40B4-BE49-F238E27FC236}">
                <a16:creationId xmlns:a16="http://schemas.microsoft.com/office/drawing/2014/main" id="{FAFD475B-B40D-4C42-AD3D-E29D01AAF502}"/>
              </a:ext>
            </a:extLst>
          </p:cNvPr>
          <p:cNvPicPr>
            <a:picLocks noGrp="1" noChangeAspect="1"/>
          </p:cNvPicPr>
          <p:nvPr>
            <p:ph type="pic" sz="quarter" idx="15"/>
          </p:nvPr>
        </p:nvPicPr>
        <p:blipFill>
          <a:blip r:embed="rId3"/>
          <a:srcRect l="20291" r="17334" b="-1"/>
          <a:stretch>
            <a:fillRect/>
          </a:stretch>
        </p:blipFill>
        <p:spPr>
          <a:xfrm>
            <a:off x="5660263" y="10"/>
            <a:ext cx="6408375" cy="6857990"/>
          </a:xfrm>
          <a:noFill/>
        </p:spPr>
      </p:pic>
    </p:spTree>
    <p:extLst>
      <p:ext uri="{BB962C8B-B14F-4D97-AF65-F5344CB8AC3E}">
        <p14:creationId xmlns:p14="http://schemas.microsoft.com/office/powerpoint/2010/main" val="21205492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84FF-5E90-CBCF-B115-81D3D9B46CFF}"/>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Running Docker Locally</a:t>
            </a:r>
          </a:p>
        </p:txBody>
      </p:sp>
      <p:pic>
        <p:nvPicPr>
          <p:cNvPr id="4" name="Content Placeholder 3" descr="Man in front of storage crates">
            <a:extLst>
              <a:ext uri="{FF2B5EF4-FFF2-40B4-BE49-F238E27FC236}">
                <a16:creationId xmlns:a16="http://schemas.microsoft.com/office/drawing/2014/main" id="{D8000DA3-A835-4D81-88EF-2713607A243A}"/>
              </a:ext>
            </a:extLst>
          </p:cNvPr>
          <p:cNvPicPr>
            <a:picLocks noGrp="1" noChangeAspect="1"/>
          </p:cNvPicPr>
          <p:nvPr>
            <p:ph type="pic" sz="quarter" idx="15"/>
          </p:nvPr>
        </p:nvPicPr>
        <p:blipFill>
          <a:blip r:embed="rId3"/>
          <a:srcRect l="28634" r="32740" b="-1"/>
          <a:stretch>
            <a:fillRect/>
          </a:stretch>
        </p:blipFill>
        <p:spPr>
          <a:xfrm>
            <a:off x="115867" y="10"/>
            <a:ext cx="3968496" cy="6857990"/>
          </a:xfrm>
          <a:noFill/>
        </p:spPr>
      </p:pic>
      <p:sp>
        <p:nvSpPr>
          <p:cNvPr id="5" name="TextBox 4">
            <a:extLst>
              <a:ext uri="{FF2B5EF4-FFF2-40B4-BE49-F238E27FC236}">
                <a16:creationId xmlns:a16="http://schemas.microsoft.com/office/drawing/2014/main" id="{8FCB2363-8D1E-4460-A81F-1DCC74EAC7E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Speed and Simplicity</a:t>
            </a:r>
          </a:p>
          <a:p>
            <a:pPr marL="0" lvl="1" indent="0">
              <a:spcBef>
                <a:spcPts val="1000"/>
              </a:spcBef>
              <a:spcAft>
                <a:spcPts val="600"/>
              </a:spcAft>
              <a:buFont typeface="Arial" panose="020B0604020202020204" pitchFamily="34" charset="0"/>
              <a:buNone/>
            </a:pPr>
            <a:r>
              <a:rPr lang="en-US" sz="1400"/>
              <a:t>Running Docker locally offers speed and simplicity with no cloud latency, making it ideal for quick iterations.</a:t>
            </a:r>
          </a:p>
          <a:p>
            <a:pPr marL="0" indent="0">
              <a:spcBef>
                <a:spcPts val="2500"/>
              </a:spcBef>
              <a:spcAft>
                <a:spcPts val="600"/>
              </a:spcAft>
              <a:buFont typeface="Arial" panose="020B0604020202020204" pitchFamily="34" charset="0"/>
              <a:buNone/>
            </a:pPr>
            <a:r>
              <a:rPr lang="en-US" sz="1400" b="1"/>
              <a:t>Cost-Efficient</a:t>
            </a:r>
          </a:p>
          <a:p>
            <a:pPr marL="0" lvl="1" indent="0">
              <a:spcBef>
                <a:spcPts val="1000"/>
              </a:spcBef>
              <a:spcAft>
                <a:spcPts val="600"/>
              </a:spcAft>
              <a:buFont typeface="Arial" panose="020B0604020202020204" pitchFamily="34" charset="0"/>
              <a:buNone/>
            </a:pPr>
            <a:r>
              <a:rPr lang="en-US" sz="1400"/>
              <a:t>Using Docker locally avoids cloud billing, providing a cost-efficient solution for development and testing environments.</a:t>
            </a:r>
          </a:p>
          <a:p>
            <a:pPr marL="0" indent="0">
              <a:spcBef>
                <a:spcPts val="2500"/>
              </a:spcBef>
              <a:spcAft>
                <a:spcPts val="600"/>
              </a:spcAft>
              <a:buFont typeface="Arial" panose="020B0604020202020204" pitchFamily="34" charset="0"/>
              <a:buNone/>
            </a:pPr>
            <a:r>
              <a:rPr lang="en-US" sz="1400" b="1"/>
              <a:t>Customizable Control</a:t>
            </a:r>
          </a:p>
          <a:p>
            <a:pPr marL="0" lvl="1" indent="0">
              <a:spcBef>
                <a:spcPts val="1000"/>
              </a:spcBef>
              <a:spcAft>
                <a:spcPts val="600"/>
              </a:spcAft>
              <a:buFont typeface="Arial" panose="020B0604020202020204" pitchFamily="34" charset="0"/>
              <a:buNone/>
            </a:pPr>
            <a:r>
              <a:rPr lang="en-US" sz="1400"/>
              <a:t>Running Docker locally gives customizable control over networking and resources, tailoring to specific environment needs.</a:t>
            </a:r>
          </a:p>
          <a:p>
            <a:pPr marL="0" indent="0">
              <a:spcBef>
                <a:spcPts val="2500"/>
              </a:spcBef>
              <a:spcAft>
                <a:spcPts val="600"/>
              </a:spcAft>
              <a:buFont typeface="Arial" panose="020B0604020202020204" pitchFamily="34" charset="0"/>
              <a:buNone/>
            </a:pPr>
            <a:r>
              <a:rPr lang="en-US" sz="1400" b="1"/>
              <a:t>Limitations in Scalability</a:t>
            </a:r>
          </a:p>
          <a:p>
            <a:pPr marL="0" lvl="1" indent="0">
              <a:spcBef>
                <a:spcPts val="1000"/>
              </a:spcBef>
              <a:spcAft>
                <a:spcPts val="600"/>
              </a:spcAft>
              <a:buFont typeface="Arial" panose="020B0604020202020204" pitchFamily="34" charset="0"/>
              <a:buNone/>
            </a:pPr>
            <a:r>
              <a:rPr lang="en-US" sz="1400"/>
              <a:t>Local Docker setup has limited scalability for high-availability workloads, requiring manual maintenance and orchestration tools.</a:t>
            </a:r>
          </a:p>
        </p:txBody>
      </p:sp>
    </p:spTree>
    <p:extLst>
      <p:ext uri="{BB962C8B-B14F-4D97-AF65-F5344CB8AC3E}">
        <p14:creationId xmlns:p14="http://schemas.microsoft.com/office/powerpoint/2010/main" val="6138906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0275-C0C2-037F-EEFD-26D69DAB55D8}"/>
              </a:ext>
            </a:extLst>
          </p:cNvPr>
          <p:cNvSpPr>
            <a:spLocks noGrp="1"/>
          </p:cNvSpPr>
          <p:nvPr>
            <p:ph type="title"/>
          </p:nvPr>
        </p:nvSpPr>
        <p:spPr>
          <a:xfrm>
            <a:off x="123362" y="118334"/>
            <a:ext cx="4389120" cy="570693"/>
          </a:xfrm>
        </p:spPr>
        <p:txBody>
          <a:bodyPr vert="horz" lIns="91440" tIns="45720" rIns="91440" bIns="45720" rtlCol="0" anchor="b">
            <a:normAutofit/>
          </a:bodyPr>
          <a:lstStyle/>
          <a:p>
            <a:r>
              <a:rPr lang="en-US" b="0" kern="1200" dirty="0">
                <a:latin typeface="+mj-lt"/>
                <a:ea typeface="+mj-ea"/>
                <a:cs typeface="+mj-cs"/>
              </a:rPr>
              <a:t>References:</a:t>
            </a:r>
          </a:p>
        </p:txBody>
      </p:sp>
      <p:sp>
        <p:nvSpPr>
          <p:cNvPr id="5" name="TextBox 4">
            <a:extLst>
              <a:ext uri="{FF2B5EF4-FFF2-40B4-BE49-F238E27FC236}">
                <a16:creationId xmlns:a16="http://schemas.microsoft.com/office/drawing/2014/main" id="{87D271FF-1405-4F7B-822E-8A06585B531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23361" y="689027"/>
            <a:ext cx="6686229" cy="6050639"/>
          </a:xfrm>
          <a:prstGeom prst="rect">
            <a:avLst/>
          </a:prstGeom>
        </p:spPr>
        <p:txBody>
          <a:bodyPr>
            <a:normAutofit fontScale="77500" lnSpcReduction="20000"/>
          </a:bodyPr>
          <a:lstStyle/>
          <a:p>
            <a:pPr lvl="0"/>
            <a:r>
              <a:rPr lang="en-US" dirty="0"/>
              <a:t>Geh, R. L., Zhang, H., Ahmed, K., Wang, B., &amp; Van den Broeck, G. (2025, June 26). </a:t>
            </a:r>
            <a:r>
              <a:rPr lang="en-US" i="1" dirty="0"/>
              <a:t>The impact of tokenization methods on language models</a:t>
            </a:r>
            <a:r>
              <a:rPr lang="en-US" dirty="0"/>
              <a:t>. Simple Science. </a:t>
            </a:r>
            <a:r>
              <a:rPr lang="en-US" u="sng" dirty="0">
                <a:hlinkClick r:id="rId3"/>
              </a:rPr>
              <a:t>https://scisimple.com/en/articles/2025-06-26-the-impact-of-tokenization-methods-on-language-models--a3z2j85</a:t>
            </a:r>
            <a:endParaRPr lang="en-US" u="sng" dirty="0"/>
          </a:p>
          <a:p>
            <a:pPr lvl="0"/>
            <a:endParaRPr lang="en-US" dirty="0"/>
          </a:p>
          <a:p>
            <a:pPr lvl="0"/>
            <a:r>
              <a:rPr lang="en-US" dirty="0"/>
              <a:t>APXML. (n.d.). </a:t>
            </a:r>
            <a:r>
              <a:rPr lang="en-US" i="1" dirty="0"/>
              <a:t>Effect of tokenization on perplexity</a:t>
            </a:r>
            <a:r>
              <a:rPr lang="en-US" dirty="0"/>
              <a:t>. In </a:t>
            </a:r>
            <a:r>
              <a:rPr lang="en-US" i="1" dirty="0"/>
              <a:t>How to build a large language model</a:t>
            </a:r>
            <a:r>
              <a:rPr lang="en-US" dirty="0"/>
              <a:t> (Chapter 21). </a:t>
            </a:r>
            <a:r>
              <a:rPr lang="en-US" u="sng" dirty="0">
                <a:hlinkClick r:id="rId4"/>
              </a:rPr>
              <a:t>https://apxml.com/courses/how-to-build-a-large-language-model/chapter-21-intrinsic-evaluation-metrics/effect-tokenization-perplexity</a:t>
            </a:r>
            <a:endParaRPr lang="en-US" u="sng" dirty="0"/>
          </a:p>
          <a:p>
            <a:pPr lvl="0"/>
            <a:endParaRPr lang="en-US" dirty="0"/>
          </a:p>
          <a:p>
            <a:pPr lvl="0"/>
            <a:r>
              <a:rPr lang="en-US" dirty="0"/>
              <a:t>Hudson, M. (2024, February 29). </a:t>
            </a:r>
            <a:r>
              <a:rPr lang="en-US" i="1" dirty="0"/>
              <a:t>Retrieving “adjacent” chunks for better context</a:t>
            </a:r>
            <a:r>
              <a:rPr lang="en-US" dirty="0"/>
              <a:t> [Forum post]. </a:t>
            </a:r>
            <a:r>
              <a:rPr lang="en-US" dirty="0" err="1"/>
              <a:t>Weaviate</a:t>
            </a:r>
            <a:r>
              <a:rPr lang="en-US" dirty="0"/>
              <a:t> Community Forum. </a:t>
            </a:r>
            <a:r>
              <a:rPr lang="en-US" u="sng" dirty="0">
                <a:hlinkClick r:id="rId5"/>
              </a:rPr>
              <a:t>https://forum.weaviate.io/t/retrieving-adjacent-chunks-for-better-context/1603</a:t>
            </a:r>
            <a:endParaRPr lang="en-US" u="sng" dirty="0"/>
          </a:p>
          <a:p>
            <a:pPr lvl="0"/>
            <a:endParaRPr lang="en-US" dirty="0"/>
          </a:p>
          <a:p>
            <a:pPr lvl="0"/>
            <a:r>
              <a:rPr lang="en-US" dirty="0" err="1"/>
              <a:t>Theja</a:t>
            </a:r>
            <a:r>
              <a:rPr lang="en-US" dirty="0"/>
              <a:t>, R. (2023, October 5). </a:t>
            </a:r>
            <a:r>
              <a:rPr lang="en-US" i="1" dirty="0"/>
              <a:t>Evaluating the ideal chunk size for a RAG system using </a:t>
            </a:r>
            <a:r>
              <a:rPr lang="en-US" i="1" dirty="0" err="1"/>
              <a:t>LlamaIndex</a:t>
            </a:r>
            <a:r>
              <a:rPr lang="en-US" dirty="0"/>
              <a:t>. </a:t>
            </a:r>
            <a:r>
              <a:rPr lang="en-US" dirty="0" err="1"/>
              <a:t>LlamaIndex</a:t>
            </a:r>
            <a:r>
              <a:rPr lang="en-US" dirty="0"/>
              <a:t>. </a:t>
            </a:r>
            <a:r>
              <a:rPr lang="en-US" u="sng" dirty="0">
                <a:hlinkClick r:id="rId6"/>
              </a:rPr>
              <a:t>https://www.llamaindex.ai/blog/evaluating-the-ideal-chunk-size-for-a-rag-system-using-llamaindex-6207e5d3fec5</a:t>
            </a:r>
            <a:endParaRPr lang="en-US" u="sng" dirty="0"/>
          </a:p>
          <a:p>
            <a:pPr lvl="0"/>
            <a:endParaRPr lang="en-US" u="sng" dirty="0"/>
          </a:p>
          <a:p>
            <a:r>
              <a:rPr lang="en-US" dirty="0" err="1"/>
              <a:t>Weaviate</a:t>
            </a:r>
            <a:r>
              <a:rPr lang="en-US" dirty="0"/>
              <a:t>. (n.d.). </a:t>
            </a:r>
            <a:r>
              <a:rPr lang="en-US" i="1" dirty="0"/>
              <a:t>Verba: Modular RAG pipeline for semantic search and generation</a:t>
            </a:r>
            <a:r>
              <a:rPr lang="en-US" dirty="0"/>
              <a:t> [Software]. GitHub. Retrieved July 7, 2025, from </a:t>
            </a:r>
            <a:r>
              <a:rPr lang="en-US" u="sng" dirty="0">
                <a:hlinkClick r:id="rId7"/>
              </a:rPr>
              <a:t>https://github.com/weaviate/Verba</a:t>
            </a:r>
            <a:endParaRPr lang="en-US" dirty="0"/>
          </a:p>
          <a:p>
            <a:pPr lvl="0"/>
            <a:endParaRPr lang="en-US" u="sng" dirty="0"/>
          </a:p>
          <a:p>
            <a:pPr lvl="0"/>
            <a:endParaRPr lang="en-US" dirty="0"/>
          </a:p>
          <a:p>
            <a:pPr lvl="0"/>
            <a:r>
              <a:rPr lang="en-US" dirty="0" err="1"/>
              <a:t>Weaviate</a:t>
            </a:r>
            <a:r>
              <a:rPr lang="en-US" dirty="0"/>
              <a:t>. (n.d.). </a:t>
            </a:r>
            <a:r>
              <a:rPr lang="en-US" i="1" dirty="0"/>
              <a:t>Vectors – An overview</a:t>
            </a:r>
            <a:r>
              <a:rPr lang="en-US" dirty="0"/>
              <a:t>. </a:t>
            </a:r>
            <a:r>
              <a:rPr lang="en-US" dirty="0" err="1"/>
              <a:t>Weaviate</a:t>
            </a:r>
            <a:r>
              <a:rPr lang="en-US" dirty="0"/>
              <a:t> Documentation. </a:t>
            </a:r>
            <a:r>
              <a:rPr lang="en-US" u="sng" dirty="0">
                <a:hlinkClick r:id="rId8"/>
              </a:rPr>
              <a:t>https://docs.weaviate.io/academy/theory/hello_weaviate/overview_vectors</a:t>
            </a:r>
            <a:endParaRPr lang="en-US" u="sng" dirty="0"/>
          </a:p>
          <a:p>
            <a:pPr lvl="0"/>
            <a:endParaRPr lang="en-US" dirty="0"/>
          </a:p>
          <a:p>
            <a:pPr lvl="0"/>
            <a:r>
              <a:rPr lang="en-US" dirty="0" err="1"/>
              <a:t>Weaviate</a:t>
            </a:r>
            <a:r>
              <a:rPr lang="en-US" dirty="0"/>
              <a:t>. (n.d.). </a:t>
            </a:r>
            <a:r>
              <a:rPr lang="en-US" i="1" dirty="0"/>
              <a:t>Vectorizer and vector index config</a:t>
            </a:r>
            <a:r>
              <a:rPr lang="en-US" dirty="0"/>
              <a:t>. </a:t>
            </a:r>
            <a:r>
              <a:rPr lang="en-US" dirty="0" err="1"/>
              <a:t>Weaviate</a:t>
            </a:r>
            <a:r>
              <a:rPr lang="en-US" dirty="0"/>
              <a:t> Documentation. </a:t>
            </a:r>
            <a:r>
              <a:rPr lang="en-US" u="sng" dirty="0">
                <a:hlinkClick r:id="rId9"/>
              </a:rPr>
              <a:t>https://docs.weaviate.io/weaviate/manage-collections/vector-config</a:t>
            </a:r>
            <a:endParaRPr lang="en-US" u="sng" dirty="0"/>
          </a:p>
          <a:p>
            <a:pPr lvl="0"/>
            <a:endParaRPr lang="en-US" dirty="0"/>
          </a:p>
          <a:p>
            <a:pPr lvl="0"/>
            <a:r>
              <a:rPr lang="en-US" dirty="0"/>
              <a:t>DataStax. (n.d.). </a:t>
            </a:r>
            <a:r>
              <a:rPr lang="en-US" i="1" dirty="0"/>
              <a:t>What is a vector index?</a:t>
            </a:r>
            <a:r>
              <a:rPr lang="en-US" dirty="0"/>
              <a:t> DataStax. Retrieved July 6, 2025, from </a:t>
            </a:r>
            <a:r>
              <a:rPr lang="en-US" u="sng" dirty="0">
                <a:hlinkClick r:id="rId10"/>
              </a:rPr>
              <a:t>https://www.datastax.com/guides/what-is-a-vector-index</a:t>
            </a:r>
            <a:endParaRPr lang="en-US" u="sng" dirty="0"/>
          </a:p>
          <a:p>
            <a:pPr lvl="0"/>
            <a:endParaRPr lang="en-US" dirty="0"/>
          </a:p>
          <a:p>
            <a:pPr lvl="0"/>
            <a:r>
              <a:rPr lang="en-US" dirty="0"/>
              <a:t>NVIDIA RAPIDS. (n.d.). </a:t>
            </a:r>
            <a:r>
              <a:rPr lang="en-US" i="1" dirty="0"/>
              <a:t>Vector databases vs. vector search</a:t>
            </a:r>
            <a:r>
              <a:rPr lang="en-US" dirty="0"/>
              <a:t>. RAPIDS </a:t>
            </a:r>
            <a:r>
              <a:rPr lang="en-US" dirty="0" err="1"/>
              <a:t>cuVS</a:t>
            </a:r>
            <a:r>
              <a:rPr lang="en-US" dirty="0"/>
              <a:t> Documentation. Retrieved July 6, 2025, from </a:t>
            </a:r>
            <a:r>
              <a:rPr lang="en-US" u="sng" dirty="0">
                <a:hlinkClick r:id="rId11"/>
              </a:rPr>
              <a:t>https://docs.rapids.ai/api/cuvs/stable/vector_databases_vs_vector_search/</a:t>
            </a:r>
            <a:endParaRPr lang="en-US" u="sng" dirty="0"/>
          </a:p>
          <a:p>
            <a:pPr lvl="0"/>
            <a:endParaRPr lang="en-US" u="sng" dirty="0"/>
          </a:p>
        </p:txBody>
      </p:sp>
      <p:pic>
        <p:nvPicPr>
          <p:cNvPr id="12" name="Picture Placeholder 11" descr="Traffic light trails at night">
            <a:extLst>
              <a:ext uri="{FF2B5EF4-FFF2-40B4-BE49-F238E27FC236}">
                <a16:creationId xmlns:a16="http://schemas.microsoft.com/office/drawing/2014/main" id="{D8C4C8A1-4165-EBBB-F564-6934B39A35FA}"/>
              </a:ext>
            </a:extLst>
          </p:cNvPr>
          <p:cNvPicPr>
            <a:picLocks noGrp="1" noChangeAspect="1"/>
          </p:cNvPicPr>
          <p:nvPr>
            <p:ph type="pic" sz="quarter" idx="15"/>
          </p:nvPr>
        </p:nvPicPr>
        <p:blipFill>
          <a:blip r:embed="rId12">
            <a:extLst>
              <a:ext uri="{28A0092B-C50C-407E-A947-70E740481C1C}">
                <a14:useLocalDpi xmlns:a14="http://schemas.microsoft.com/office/drawing/2010/main" val="0"/>
              </a:ext>
            </a:extLst>
          </a:blip>
          <a:srcRect l="18866" r="18866"/>
          <a:stretch>
            <a:fillRect/>
          </a:stretch>
        </p:blipFill>
        <p:spPr>
          <a:xfrm>
            <a:off x="6927925" y="0"/>
            <a:ext cx="5264075" cy="6858000"/>
          </a:xfrm>
        </p:spPr>
      </p:pic>
    </p:spTree>
    <p:extLst>
      <p:ext uri="{BB962C8B-B14F-4D97-AF65-F5344CB8AC3E}">
        <p14:creationId xmlns:p14="http://schemas.microsoft.com/office/powerpoint/2010/main" val="21715149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DD13-352E-DDE9-584B-268B4DDFD988}"/>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Importance of Tokenization</a:t>
            </a:r>
          </a:p>
        </p:txBody>
      </p:sp>
      <p:pic>
        <p:nvPicPr>
          <p:cNvPr id="4" name="Content Placeholder 3" descr="Digital concept which shows abstract network and concept of security optimization and internet technology  ">
            <a:extLst>
              <a:ext uri="{FF2B5EF4-FFF2-40B4-BE49-F238E27FC236}">
                <a16:creationId xmlns:a16="http://schemas.microsoft.com/office/drawing/2014/main" id="{5A44FE6B-C98F-4F50-B5FF-89ED10EFADC6}"/>
              </a:ext>
            </a:extLst>
          </p:cNvPr>
          <p:cNvPicPr>
            <a:picLocks noGrp="1" noChangeAspect="1"/>
          </p:cNvPicPr>
          <p:nvPr>
            <p:ph type="pic" sz="quarter" idx="15"/>
          </p:nvPr>
        </p:nvPicPr>
        <p:blipFill>
          <a:blip r:embed="rId3"/>
          <a:srcRect l="29628" r="32759"/>
          <a:stretch>
            <a:fillRect/>
          </a:stretch>
        </p:blipFill>
        <p:spPr>
          <a:xfrm>
            <a:off x="115867" y="10"/>
            <a:ext cx="3968496" cy="6857990"/>
          </a:xfrm>
          <a:noFill/>
        </p:spPr>
      </p:pic>
      <p:sp>
        <p:nvSpPr>
          <p:cNvPr id="5" name="TextBox 4">
            <a:extLst>
              <a:ext uri="{FF2B5EF4-FFF2-40B4-BE49-F238E27FC236}">
                <a16:creationId xmlns:a16="http://schemas.microsoft.com/office/drawing/2014/main" id="{FD594075-409F-4032-8EEF-C49AEBA6842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Embedding Precision</a:t>
            </a:r>
          </a:p>
          <a:p>
            <a:pPr marL="0" lvl="1" indent="0">
              <a:spcBef>
                <a:spcPts val="1000"/>
              </a:spcBef>
              <a:spcAft>
                <a:spcPts val="600"/>
              </a:spcAft>
              <a:buFont typeface="Arial" panose="020B0604020202020204" pitchFamily="34" charset="0"/>
              <a:buNone/>
            </a:pPr>
            <a:r>
              <a:rPr lang="en-US" sz="1400"/>
              <a:t>Tokenization ensures embedding precision by providing consistent and standardized input across various models.</a:t>
            </a:r>
          </a:p>
          <a:p>
            <a:pPr marL="0" indent="0">
              <a:spcBef>
                <a:spcPts val="2500"/>
              </a:spcBef>
              <a:spcAft>
                <a:spcPts val="600"/>
              </a:spcAft>
              <a:buFont typeface="Arial" panose="020B0604020202020204" pitchFamily="34" charset="0"/>
              <a:buNone/>
            </a:pPr>
            <a:r>
              <a:rPr lang="en-US" sz="1400" b="1"/>
              <a:t>Efficient Chunking</a:t>
            </a:r>
          </a:p>
          <a:p>
            <a:pPr marL="0" lvl="1" indent="0">
              <a:spcBef>
                <a:spcPts val="1000"/>
              </a:spcBef>
              <a:spcAft>
                <a:spcPts val="600"/>
              </a:spcAft>
              <a:buFont typeface="Arial" panose="020B0604020202020204" pitchFamily="34" charset="0"/>
              <a:buNone/>
            </a:pPr>
            <a:r>
              <a:rPr lang="en-US" sz="1400"/>
              <a:t>Token count determines chunk size, allowing for efficient data processing and management in NLP tasks.</a:t>
            </a:r>
          </a:p>
          <a:p>
            <a:pPr marL="0" indent="0">
              <a:spcBef>
                <a:spcPts val="2500"/>
              </a:spcBef>
              <a:spcAft>
                <a:spcPts val="600"/>
              </a:spcAft>
              <a:buFont typeface="Arial" panose="020B0604020202020204" pitchFamily="34" charset="0"/>
              <a:buNone/>
            </a:pPr>
            <a:r>
              <a:rPr lang="en-US" sz="1400" b="1"/>
              <a:t>Vector Storage Preparation</a:t>
            </a:r>
          </a:p>
          <a:p>
            <a:pPr marL="0" lvl="1" indent="0">
              <a:spcBef>
                <a:spcPts val="1000"/>
              </a:spcBef>
              <a:spcAft>
                <a:spcPts val="600"/>
              </a:spcAft>
              <a:buFont typeface="Arial" panose="020B0604020202020204" pitchFamily="34" charset="0"/>
              <a:buNone/>
            </a:pPr>
            <a:r>
              <a:rPr lang="en-US" sz="1400"/>
              <a:t>Tokenization prepares data for vector storage, shaping how meaning is captured and crystallized into embeddings.</a:t>
            </a:r>
          </a:p>
          <a:p>
            <a:pPr marL="0" indent="0">
              <a:spcBef>
                <a:spcPts val="2500"/>
              </a:spcBef>
              <a:spcAft>
                <a:spcPts val="600"/>
              </a:spcAft>
              <a:buFont typeface="Arial" panose="020B0604020202020204" pitchFamily="34" charset="0"/>
              <a:buNone/>
            </a:pPr>
            <a:r>
              <a:rPr lang="en-US" sz="1400" b="1"/>
              <a:t>Role in NLP Workflows</a:t>
            </a:r>
          </a:p>
          <a:p>
            <a:pPr marL="0" lvl="1" indent="0">
              <a:spcBef>
                <a:spcPts val="1000"/>
              </a:spcBef>
              <a:spcAft>
                <a:spcPts val="600"/>
              </a:spcAft>
              <a:buFont typeface="Arial" panose="020B0604020202020204" pitchFamily="34" charset="0"/>
              <a:buNone/>
            </a:pPr>
            <a:r>
              <a:rPr lang="en-US" sz="1400"/>
              <a:t>Tokenization plays a vital role in natural language processing workflows, impacting the accuracy and efficiency of models.</a:t>
            </a:r>
          </a:p>
        </p:txBody>
      </p:sp>
    </p:spTree>
    <p:extLst>
      <p:ext uri="{BB962C8B-B14F-4D97-AF65-F5344CB8AC3E}">
        <p14:creationId xmlns:p14="http://schemas.microsoft.com/office/powerpoint/2010/main" val="11511470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327D-787E-3347-7467-AF40F7801AD3}"/>
              </a:ext>
            </a:extLst>
          </p:cNvPr>
          <p:cNvSpPr>
            <a:spLocks noGrp="1"/>
          </p:cNvSpPr>
          <p:nvPr>
            <p:ph type="title"/>
          </p:nvPr>
        </p:nvSpPr>
        <p:spPr>
          <a:xfrm>
            <a:off x="5605272" y="502920"/>
            <a:ext cx="5961888" cy="1197864"/>
          </a:xfrm>
        </p:spPr>
        <p:txBody>
          <a:bodyPr vert="horz" lIns="91440" tIns="45720" rIns="91440" bIns="45720" rtlCol="0" anchor="b">
            <a:normAutofit/>
          </a:bodyPr>
          <a:lstStyle/>
          <a:p>
            <a:r>
              <a:rPr lang="en-US" b="0" kern="1200">
                <a:latin typeface="+mj-lt"/>
                <a:ea typeface="+mj-ea"/>
                <a:cs typeface="+mj-cs"/>
              </a:rPr>
              <a:t>Role of Tokens in RAG</a:t>
            </a:r>
          </a:p>
        </p:txBody>
      </p:sp>
      <p:pic>
        <p:nvPicPr>
          <p:cNvPr id="4" name="Content Placeholder 3" descr="abstract programm binary code  and colored array cube Database">
            <a:extLst>
              <a:ext uri="{FF2B5EF4-FFF2-40B4-BE49-F238E27FC236}">
                <a16:creationId xmlns:a16="http://schemas.microsoft.com/office/drawing/2014/main" id="{FB285B4B-7732-43B3-9936-76FEADA501C8}"/>
              </a:ext>
            </a:extLst>
          </p:cNvPr>
          <p:cNvPicPr>
            <a:picLocks noGrp="1" noChangeAspect="1"/>
          </p:cNvPicPr>
          <p:nvPr>
            <p:ph type="pic" sz="quarter" idx="15"/>
          </p:nvPr>
        </p:nvPicPr>
        <p:blipFill>
          <a:blip r:embed="rId3"/>
          <a:srcRect l="52527" r="4449" b="2"/>
          <a:stretch>
            <a:fillRect/>
          </a:stretch>
        </p:blipFill>
        <p:spPr>
          <a:xfrm>
            <a:off x="115866" y="10"/>
            <a:ext cx="4837176" cy="6857990"/>
          </a:xfrm>
          <a:noFill/>
        </p:spPr>
      </p:pic>
      <p:sp>
        <p:nvSpPr>
          <p:cNvPr id="5" name="TextBox 4">
            <a:extLst>
              <a:ext uri="{FF2B5EF4-FFF2-40B4-BE49-F238E27FC236}">
                <a16:creationId xmlns:a16="http://schemas.microsoft.com/office/drawing/2014/main" id="{6D97DBCA-508D-484E-BBD9-2BA57F7922B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05272" y="1801367"/>
            <a:ext cx="5961888" cy="445312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Token Embedding</a:t>
            </a:r>
          </a:p>
          <a:p>
            <a:pPr marL="0" lvl="1" indent="0">
              <a:lnSpc>
                <a:spcPct val="90000"/>
              </a:lnSpc>
              <a:spcBef>
                <a:spcPts val="1000"/>
              </a:spcBef>
              <a:spcAft>
                <a:spcPts val="600"/>
              </a:spcAft>
              <a:buFont typeface="Arial" panose="020B0604020202020204" pitchFamily="34" charset="0"/>
              <a:buNone/>
            </a:pPr>
            <a:r>
              <a:rPr lang="en-US" sz="1400"/>
              <a:t>Tokens are embedded into vector representations using models like mxbai-embed-large via Ollama for semantic processing.</a:t>
            </a:r>
          </a:p>
          <a:p>
            <a:pPr marL="0" indent="0">
              <a:lnSpc>
                <a:spcPct val="90000"/>
              </a:lnSpc>
              <a:spcBef>
                <a:spcPts val="2500"/>
              </a:spcBef>
              <a:spcAft>
                <a:spcPts val="600"/>
              </a:spcAft>
              <a:buFont typeface="Arial" panose="020B0604020202020204" pitchFamily="34" charset="0"/>
              <a:buNone/>
            </a:pPr>
            <a:r>
              <a:rPr lang="en-US" sz="1400" b="1"/>
              <a:t>Vector Storage in Weaviate</a:t>
            </a:r>
          </a:p>
          <a:p>
            <a:pPr marL="0" lvl="1" indent="0">
              <a:lnSpc>
                <a:spcPct val="90000"/>
              </a:lnSpc>
              <a:spcBef>
                <a:spcPts val="1000"/>
              </a:spcBef>
              <a:spcAft>
                <a:spcPts val="600"/>
              </a:spcAft>
              <a:buFont typeface="Arial" panose="020B0604020202020204" pitchFamily="34" charset="0"/>
              <a:buNone/>
            </a:pPr>
            <a:r>
              <a:rPr lang="en-US" sz="1400"/>
              <a:t>Embedded vectors are stored in Weaviate, enabling efficient semantic matching with user queries.</a:t>
            </a:r>
          </a:p>
          <a:p>
            <a:pPr marL="0" indent="0">
              <a:lnSpc>
                <a:spcPct val="90000"/>
              </a:lnSpc>
              <a:spcBef>
                <a:spcPts val="2500"/>
              </a:spcBef>
              <a:spcAft>
                <a:spcPts val="600"/>
              </a:spcAft>
              <a:buFont typeface="Arial" panose="020B0604020202020204" pitchFamily="34" charset="0"/>
              <a:buNone/>
            </a:pPr>
            <a:r>
              <a:rPr lang="en-US" sz="1400" b="1"/>
              <a:t>Token Re-tokenization</a:t>
            </a:r>
          </a:p>
          <a:p>
            <a:pPr marL="0" lvl="1" indent="0">
              <a:lnSpc>
                <a:spcPct val="90000"/>
              </a:lnSpc>
              <a:spcBef>
                <a:spcPts val="1000"/>
              </a:spcBef>
              <a:spcAft>
                <a:spcPts val="600"/>
              </a:spcAft>
              <a:buFont typeface="Arial" panose="020B0604020202020204" pitchFamily="34" charset="0"/>
              <a:buNone/>
            </a:pPr>
            <a:r>
              <a:rPr lang="en-US" sz="1400"/>
              <a:t>Retrieved chunks are re-tokenized and fed into Llama3 to generate coherent responses based on semantic search results.</a:t>
            </a:r>
          </a:p>
          <a:p>
            <a:pPr marL="0" indent="0">
              <a:lnSpc>
                <a:spcPct val="90000"/>
              </a:lnSpc>
              <a:spcBef>
                <a:spcPts val="2500"/>
              </a:spcBef>
              <a:spcAft>
                <a:spcPts val="600"/>
              </a:spcAft>
              <a:buFont typeface="Arial" panose="020B0604020202020204" pitchFamily="34" charset="0"/>
              <a:buNone/>
            </a:pPr>
            <a:r>
              <a:rPr lang="en-US" sz="1400" b="1"/>
              <a:t>Enabling Semantic Search</a:t>
            </a:r>
          </a:p>
          <a:p>
            <a:pPr marL="0" lvl="1" indent="0">
              <a:lnSpc>
                <a:spcPct val="90000"/>
              </a:lnSpc>
              <a:spcBef>
                <a:spcPts val="1000"/>
              </a:spcBef>
              <a:spcAft>
                <a:spcPts val="600"/>
              </a:spcAft>
              <a:buFont typeface="Arial" panose="020B0604020202020204" pitchFamily="34" charset="0"/>
              <a:buNone/>
            </a:pPr>
            <a:r>
              <a:rPr lang="en-US" sz="1400"/>
              <a:t>Tokens bridge raw text and model intelligence, facilitating accurate semantic search and response generation.</a:t>
            </a:r>
          </a:p>
        </p:txBody>
      </p:sp>
    </p:spTree>
    <p:extLst>
      <p:ext uri="{BB962C8B-B14F-4D97-AF65-F5344CB8AC3E}">
        <p14:creationId xmlns:p14="http://schemas.microsoft.com/office/powerpoint/2010/main" val="9179960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2843-21FD-34B5-ED2A-7C217EA46B7F}"/>
              </a:ext>
            </a:extLst>
          </p:cNvPr>
          <p:cNvSpPr>
            <a:spLocks noGrp="1"/>
          </p:cNvSpPr>
          <p:nvPr>
            <p:ph type="title"/>
          </p:nvPr>
        </p:nvSpPr>
        <p:spPr>
          <a:xfrm>
            <a:off x="612648" y="457200"/>
            <a:ext cx="10954512" cy="795528"/>
          </a:xfrm>
        </p:spPr>
        <p:txBody>
          <a:bodyPr vert="horz" lIns="91440" tIns="45720" rIns="91440" bIns="45720" rtlCol="0" anchor="ctr">
            <a:normAutofit/>
          </a:bodyPr>
          <a:lstStyle/>
          <a:p>
            <a:r>
              <a:rPr lang="en-US" b="0" kern="1200"/>
              <a:t>Importance of Chunking</a:t>
            </a:r>
          </a:p>
        </p:txBody>
      </p:sp>
      <p:sp>
        <p:nvSpPr>
          <p:cNvPr id="5" name="TextBox 4">
            <a:extLst>
              <a:ext uri="{FF2B5EF4-FFF2-40B4-BE49-F238E27FC236}">
                <a16:creationId xmlns:a16="http://schemas.microsoft.com/office/drawing/2014/main" id="{89638EFE-059B-400C-8283-1D33CBB87A1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85154" y="1362455"/>
            <a:ext cx="5382006" cy="4956047"/>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Manageable Segments</a:t>
            </a:r>
          </a:p>
          <a:p>
            <a:pPr marL="0" lvl="1" indent="0">
              <a:spcBef>
                <a:spcPts val="1000"/>
              </a:spcBef>
              <a:spcAft>
                <a:spcPts val="600"/>
              </a:spcAft>
              <a:buFont typeface="Arial" panose="020B0604020202020204" pitchFamily="34" charset="0"/>
              <a:buNone/>
            </a:pPr>
            <a:r>
              <a:rPr lang="en-US" sz="1400"/>
              <a:t>Chunking splits documents into manageable segments before tokenization and embedding, enhancing performance and relevance in language models.</a:t>
            </a:r>
          </a:p>
          <a:p>
            <a:pPr marL="0" indent="0">
              <a:spcBef>
                <a:spcPts val="2500"/>
              </a:spcBef>
              <a:spcAft>
                <a:spcPts val="600"/>
              </a:spcAft>
              <a:buFont typeface="Arial" panose="020B0604020202020204" pitchFamily="34" charset="0"/>
              <a:buNone/>
            </a:pPr>
            <a:r>
              <a:rPr lang="en-US" sz="1400" b="1"/>
              <a:t>Token Limit Management</a:t>
            </a:r>
          </a:p>
          <a:p>
            <a:pPr marL="0" lvl="1" indent="0">
              <a:spcBef>
                <a:spcPts val="1000"/>
              </a:spcBef>
              <a:spcAft>
                <a:spcPts val="600"/>
              </a:spcAft>
              <a:buFont typeface="Arial" panose="020B0604020202020204" pitchFamily="34" charset="0"/>
              <a:buNone/>
            </a:pPr>
            <a:r>
              <a:rPr lang="en-US" sz="1400"/>
              <a:t>Chunking helps manage Large Language Models' token limits, ensuring efficient handling of large documents.</a:t>
            </a:r>
          </a:p>
          <a:p>
            <a:pPr marL="0" indent="0">
              <a:spcBef>
                <a:spcPts val="2500"/>
              </a:spcBef>
              <a:spcAft>
                <a:spcPts val="600"/>
              </a:spcAft>
              <a:buFont typeface="Arial" panose="020B0604020202020204" pitchFamily="34" charset="0"/>
              <a:buNone/>
            </a:pPr>
            <a:r>
              <a:rPr lang="en-US" sz="1400" b="1"/>
              <a:t>Improved Retrieval Granularity</a:t>
            </a:r>
          </a:p>
          <a:p>
            <a:pPr marL="0" lvl="1" indent="0">
              <a:spcBef>
                <a:spcPts val="1000"/>
              </a:spcBef>
              <a:spcAft>
                <a:spcPts val="600"/>
              </a:spcAft>
              <a:buFont typeface="Arial" panose="020B0604020202020204" pitchFamily="34" charset="0"/>
              <a:buNone/>
            </a:pPr>
            <a:r>
              <a:rPr lang="en-US" sz="1400"/>
              <a:t>Smaller chunks improve retrieval granularity and reduce noise, leading to more precise and relevant search results.</a:t>
            </a:r>
          </a:p>
          <a:p>
            <a:pPr marL="0" indent="0">
              <a:spcBef>
                <a:spcPts val="2500"/>
              </a:spcBef>
              <a:spcAft>
                <a:spcPts val="600"/>
              </a:spcAft>
              <a:buFont typeface="Arial" panose="020B0604020202020204" pitchFamily="34" charset="0"/>
              <a:buNone/>
            </a:pPr>
            <a:r>
              <a:rPr lang="en-US" sz="1400" b="1"/>
              <a:t>Efficient Query Responses</a:t>
            </a:r>
          </a:p>
          <a:p>
            <a:pPr marL="0" lvl="1" indent="0">
              <a:spcBef>
                <a:spcPts val="1000"/>
              </a:spcBef>
              <a:spcAft>
                <a:spcPts val="600"/>
              </a:spcAft>
              <a:buFont typeface="Arial" panose="020B0604020202020204" pitchFamily="34" charset="0"/>
              <a:buNone/>
            </a:pPr>
            <a:r>
              <a:rPr lang="en-US" sz="1400"/>
              <a:t>Each chunk is embedded and stored separately, ensuring efficient and relevant responses to queries.</a:t>
            </a:r>
          </a:p>
        </p:txBody>
      </p:sp>
      <p:pic>
        <p:nvPicPr>
          <p:cNvPr id="4" name="Content Placeholder 3" descr="Female drawing flow chart">
            <a:extLst>
              <a:ext uri="{FF2B5EF4-FFF2-40B4-BE49-F238E27FC236}">
                <a16:creationId xmlns:a16="http://schemas.microsoft.com/office/drawing/2014/main" id="{4557737E-E418-40E0-A186-F546B2C2A5C0}"/>
              </a:ext>
            </a:extLst>
          </p:cNvPr>
          <p:cNvPicPr>
            <a:picLocks noGrp="1" noChangeAspect="1"/>
          </p:cNvPicPr>
          <p:nvPr>
            <p:ph type="pic" sz="quarter" idx="4294967295"/>
          </p:nvPr>
        </p:nvPicPr>
        <p:blipFill>
          <a:blip r:embed="rId3"/>
          <a:srcRect l="12753" r="16116" b="-1"/>
          <a:stretch>
            <a:fillRect/>
          </a:stretch>
        </p:blipFill>
        <p:spPr>
          <a:xfrm>
            <a:off x="612648" y="1362455"/>
            <a:ext cx="5382006" cy="4956047"/>
          </a:xfrm>
          <a:noFill/>
        </p:spPr>
      </p:pic>
    </p:spTree>
    <p:extLst>
      <p:ext uri="{BB962C8B-B14F-4D97-AF65-F5344CB8AC3E}">
        <p14:creationId xmlns:p14="http://schemas.microsoft.com/office/powerpoint/2010/main" val="33479367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BFAA-8F80-49B7-FDB1-424177E0D24B}"/>
              </a:ext>
            </a:extLst>
          </p:cNvPr>
          <p:cNvSpPr>
            <a:spLocks noGrp="1"/>
          </p:cNvSpPr>
          <p:nvPr>
            <p:ph type="title"/>
          </p:nvPr>
        </p:nvSpPr>
        <p:spPr>
          <a:xfrm>
            <a:off x="612648" y="502920"/>
            <a:ext cx="3595634" cy="1808201"/>
          </a:xfrm>
        </p:spPr>
        <p:txBody>
          <a:bodyPr vert="horz" lIns="91440" tIns="45720" rIns="91440" bIns="45720" rtlCol="0" anchor="t">
            <a:normAutofit/>
          </a:bodyPr>
          <a:lstStyle/>
          <a:p>
            <a:r>
              <a:rPr lang="en-US" b="0" kern="1200">
                <a:latin typeface="+mj-lt"/>
                <a:ea typeface="+mj-ea"/>
                <a:cs typeface="+mj-cs"/>
              </a:rPr>
              <a:t>Real-World Flow Explained</a:t>
            </a:r>
          </a:p>
        </p:txBody>
      </p:sp>
      <p:sp>
        <p:nvSpPr>
          <p:cNvPr id="5" name="TextBox 4">
            <a:extLst>
              <a:ext uri="{FF2B5EF4-FFF2-40B4-BE49-F238E27FC236}">
                <a16:creationId xmlns:a16="http://schemas.microsoft.com/office/drawing/2014/main" id="{58E0D26A-C44F-4A91-8C06-A301E373024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311121"/>
            <a:ext cx="3309608" cy="3993263"/>
          </a:xfrm>
          <a:prstGeom prst="rect">
            <a:avLst/>
          </a:prstGeom>
        </p:spPr>
        <p:txBody>
          <a:bodyPr>
            <a:normAutofit/>
          </a:bodyPr>
          <a:lstStyle/>
          <a:p>
            <a:pPr marL="0" indent="0">
              <a:lnSpc>
                <a:spcPct val="90000"/>
              </a:lnSpc>
              <a:spcBef>
                <a:spcPts val="2500"/>
              </a:spcBef>
              <a:spcAft>
                <a:spcPts val="600"/>
              </a:spcAft>
              <a:buNone/>
            </a:pPr>
            <a:r>
              <a:rPr lang="en-US" sz="1300" b="1"/>
              <a:t>Document Processing</a:t>
            </a:r>
          </a:p>
          <a:p>
            <a:pPr marL="0" lvl="1" indent="0">
              <a:lnSpc>
                <a:spcPct val="90000"/>
              </a:lnSpc>
              <a:spcBef>
                <a:spcPts val="1000"/>
              </a:spcBef>
              <a:spcAft>
                <a:spcPts val="600"/>
              </a:spcAft>
              <a:buNone/>
            </a:pPr>
            <a:r>
              <a:rPr lang="en-US" sz="1300"/>
              <a:t>Documents are ingested, chunked, tokenized, embedded, and stored in Weaviate for efficient retrieval and processing.</a:t>
            </a:r>
          </a:p>
          <a:p>
            <a:pPr marL="0" indent="0">
              <a:lnSpc>
                <a:spcPct val="90000"/>
              </a:lnSpc>
              <a:spcBef>
                <a:spcPts val="2500"/>
              </a:spcBef>
              <a:spcAft>
                <a:spcPts val="600"/>
              </a:spcAft>
              <a:buNone/>
            </a:pPr>
            <a:r>
              <a:rPr lang="en-US" sz="1300" b="1"/>
              <a:t>Query Comparison</a:t>
            </a:r>
          </a:p>
          <a:p>
            <a:pPr marL="0" lvl="1" indent="0">
              <a:lnSpc>
                <a:spcPct val="90000"/>
              </a:lnSpc>
              <a:spcBef>
                <a:spcPts val="1000"/>
              </a:spcBef>
              <a:spcAft>
                <a:spcPts val="600"/>
              </a:spcAft>
              <a:buNone/>
            </a:pPr>
            <a:r>
              <a:rPr lang="en-US" sz="1300"/>
              <a:t>User queries are tokenized, embedded, and compared to stored chunks to retrieve the most relevant information.</a:t>
            </a:r>
          </a:p>
          <a:p>
            <a:pPr marL="0" indent="0">
              <a:lnSpc>
                <a:spcPct val="90000"/>
              </a:lnSpc>
              <a:spcBef>
                <a:spcPts val="2500"/>
              </a:spcBef>
              <a:spcAft>
                <a:spcPts val="600"/>
              </a:spcAft>
              <a:buNone/>
            </a:pPr>
            <a:r>
              <a:rPr lang="en-US" sz="1300" b="1"/>
              <a:t>Response Generation</a:t>
            </a:r>
          </a:p>
          <a:p>
            <a:pPr marL="0" lvl="1" indent="0">
              <a:lnSpc>
                <a:spcPct val="90000"/>
              </a:lnSpc>
              <a:spcBef>
                <a:spcPts val="1000"/>
              </a:spcBef>
              <a:spcAft>
                <a:spcPts val="600"/>
              </a:spcAft>
              <a:buNone/>
            </a:pPr>
            <a:r>
              <a:rPr lang="en-US" sz="1300"/>
              <a:t>Retrieved chunks are re-tokenized and passed to Llama3, which employs BPE tokenization to generate efficient responses.</a:t>
            </a:r>
          </a:p>
        </p:txBody>
      </p:sp>
      <p:pic>
        <p:nvPicPr>
          <p:cNvPr id="4" name="Content Placeholder 3" descr="Download or upload files concept">
            <a:extLst>
              <a:ext uri="{FF2B5EF4-FFF2-40B4-BE49-F238E27FC236}">
                <a16:creationId xmlns:a16="http://schemas.microsoft.com/office/drawing/2014/main" id="{E92D87F0-773F-486D-88C1-60E9AA3C104E}"/>
              </a:ext>
            </a:extLst>
          </p:cNvPr>
          <p:cNvPicPr>
            <a:picLocks noGrp="1" noChangeAspect="1"/>
          </p:cNvPicPr>
          <p:nvPr>
            <p:ph idx="1"/>
          </p:nvPr>
        </p:nvPicPr>
        <p:blipFill>
          <a:blip r:embed="rId3"/>
          <a:srcRect l="6901" r="11887" b="-1"/>
          <a:stretch>
            <a:fillRect/>
          </a:stretch>
        </p:blipFill>
        <p:spPr>
          <a:xfrm>
            <a:off x="5283299" y="502920"/>
            <a:ext cx="6283861" cy="5803262"/>
          </a:xfrm>
          <a:noFill/>
        </p:spPr>
      </p:pic>
    </p:spTree>
    <p:extLst>
      <p:ext uri="{BB962C8B-B14F-4D97-AF65-F5344CB8AC3E}">
        <p14:creationId xmlns:p14="http://schemas.microsoft.com/office/powerpoint/2010/main" val="35845277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579B-7181-9CD4-8A26-FA943118DFEA}"/>
              </a:ext>
            </a:extLst>
          </p:cNvPr>
          <p:cNvSpPr>
            <a:spLocks noGrp="1"/>
          </p:cNvSpPr>
          <p:nvPr>
            <p:ph type="title"/>
          </p:nvPr>
        </p:nvSpPr>
        <p:spPr>
          <a:xfrm>
            <a:off x="612648" y="502920"/>
            <a:ext cx="4669536" cy="1453896"/>
          </a:xfrm>
        </p:spPr>
        <p:txBody>
          <a:bodyPr vert="horz" lIns="91440" tIns="45720" rIns="91440" bIns="45720" rtlCol="0" anchor="t">
            <a:normAutofit/>
          </a:bodyPr>
          <a:lstStyle/>
          <a:p>
            <a:r>
              <a:rPr lang="en-US" b="0" kern="1200">
                <a:latin typeface="+mj-lt"/>
                <a:ea typeface="+mj-ea"/>
                <a:cs typeface="+mj-cs"/>
              </a:rPr>
              <a:t>Llama3 Tokenizer Mechanics</a:t>
            </a:r>
          </a:p>
        </p:txBody>
      </p:sp>
      <p:pic>
        <p:nvPicPr>
          <p:cNvPr id="4" name="Content Placeholder 3" descr="Internet Network of Connected Devices and Apps.">
            <a:extLst>
              <a:ext uri="{FF2B5EF4-FFF2-40B4-BE49-F238E27FC236}">
                <a16:creationId xmlns:a16="http://schemas.microsoft.com/office/drawing/2014/main" id="{B4729262-82D8-4361-B200-DDD6808283A6}"/>
              </a:ext>
            </a:extLst>
          </p:cNvPr>
          <p:cNvPicPr>
            <a:picLocks noGrp="1" noChangeAspect="1"/>
          </p:cNvPicPr>
          <p:nvPr>
            <p:ph type="pic" sz="quarter" idx="15"/>
          </p:nvPr>
        </p:nvPicPr>
        <p:blipFill>
          <a:blip r:embed="rId3"/>
          <a:stretch/>
        </p:blipFill>
        <p:spPr>
          <a:xfrm>
            <a:off x="612648" y="2747763"/>
            <a:ext cx="4669536" cy="3116915"/>
          </a:xfrm>
          <a:noFill/>
        </p:spPr>
      </p:pic>
      <p:sp>
        <p:nvSpPr>
          <p:cNvPr id="5" name="TextBox 4">
            <a:extLst>
              <a:ext uri="{FF2B5EF4-FFF2-40B4-BE49-F238E27FC236}">
                <a16:creationId xmlns:a16="http://schemas.microsoft.com/office/drawing/2014/main" id="{455E20CB-49C9-47A0-8821-F89435271F8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BPE Tokenization Process</a:t>
            </a:r>
          </a:p>
          <a:p>
            <a:pPr marL="0" lvl="1" indent="0">
              <a:spcBef>
                <a:spcPts val="1000"/>
              </a:spcBef>
              <a:spcAft>
                <a:spcPts val="600"/>
              </a:spcAft>
              <a:buFont typeface="Arial" panose="020B0604020202020204" pitchFamily="34" charset="0"/>
              <a:buNone/>
            </a:pPr>
            <a:r>
              <a:rPr lang="en-US" sz="1400"/>
              <a:t>Llama3 uses BPE tokenization by splitting characters and merging frequent pairs to create subword units.</a:t>
            </a:r>
          </a:p>
          <a:p>
            <a:pPr marL="0" indent="0">
              <a:spcBef>
                <a:spcPts val="2500"/>
              </a:spcBef>
              <a:spcAft>
                <a:spcPts val="600"/>
              </a:spcAft>
              <a:buFont typeface="Arial" panose="020B0604020202020204" pitchFamily="34" charset="0"/>
              <a:buNone/>
            </a:pPr>
            <a:r>
              <a:rPr lang="en-US" sz="1400" b="1"/>
              <a:t>128,000-Token Vocabulary</a:t>
            </a:r>
          </a:p>
          <a:p>
            <a:pPr marL="0" lvl="1" indent="0">
              <a:spcBef>
                <a:spcPts val="1000"/>
              </a:spcBef>
              <a:spcAft>
                <a:spcPts val="600"/>
              </a:spcAft>
              <a:buFont typeface="Arial" panose="020B0604020202020204" pitchFamily="34" charset="0"/>
              <a:buNone/>
            </a:pPr>
            <a:r>
              <a:rPr lang="en-US" sz="1400"/>
              <a:t>The 128,000-token vocabulary efficiently represents common and rare patterns in Llama3.</a:t>
            </a:r>
          </a:p>
          <a:p>
            <a:pPr marL="0" indent="0">
              <a:spcBef>
                <a:spcPts val="2500"/>
              </a:spcBef>
              <a:spcAft>
                <a:spcPts val="600"/>
              </a:spcAft>
              <a:buFont typeface="Arial" panose="020B0604020202020204" pitchFamily="34" charset="0"/>
              <a:buNone/>
            </a:pPr>
            <a:r>
              <a:rPr lang="en-US" sz="1400" b="1"/>
              <a:t>Special Tokens for Formatting</a:t>
            </a:r>
          </a:p>
          <a:p>
            <a:pPr marL="0" lvl="1" indent="0">
              <a:spcBef>
                <a:spcPts val="1000"/>
              </a:spcBef>
              <a:spcAft>
                <a:spcPts val="600"/>
              </a:spcAft>
              <a:buFont typeface="Arial" panose="020B0604020202020204" pitchFamily="34" charset="0"/>
              <a:buNone/>
            </a:pPr>
            <a:r>
              <a:rPr lang="en-US" sz="1400"/>
              <a:t>Special tokens such as and are used for marking boundaries and prompt formatting.</a:t>
            </a:r>
          </a:p>
          <a:p>
            <a:pPr marL="0" indent="0">
              <a:spcBef>
                <a:spcPts val="2500"/>
              </a:spcBef>
              <a:spcAft>
                <a:spcPts val="600"/>
              </a:spcAft>
              <a:buFont typeface="Arial" panose="020B0604020202020204" pitchFamily="34" charset="0"/>
              <a:buNone/>
            </a:pPr>
            <a:r>
              <a:rPr lang="en-US" sz="1400" b="1"/>
              <a:t>Improved Compression</a:t>
            </a:r>
          </a:p>
          <a:p>
            <a:pPr marL="0" lvl="1" indent="0">
              <a:spcBef>
                <a:spcPts val="1000"/>
              </a:spcBef>
              <a:spcAft>
                <a:spcPts val="600"/>
              </a:spcAft>
              <a:buFont typeface="Arial" panose="020B0604020202020204" pitchFamily="34" charset="0"/>
              <a:buNone/>
            </a:pPr>
            <a:r>
              <a:rPr lang="en-US" sz="1400"/>
              <a:t>Llama3's improved compression reduces memory usage and speeds up inference, enhancing performance.</a:t>
            </a:r>
          </a:p>
        </p:txBody>
      </p:sp>
    </p:spTree>
    <p:extLst>
      <p:ext uri="{BB962C8B-B14F-4D97-AF65-F5344CB8AC3E}">
        <p14:creationId xmlns:p14="http://schemas.microsoft.com/office/powerpoint/2010/main" val="8910717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A6E8-FEC1-79A5-1180-259D001887AD}"/>
              </a:ext>
            </a:extLst>
          </p:cNvPr>
          <p:cNvSpPr>
            <a:spLocks noGrp="1"/>
          </p:cNvSpPr>
          <p:nvPr>
            <p:ph type="title"/>
          </p:nvPr>
        </p:nvSpPr>
        <p:spPr>
          <a:xfrm>
            <a:off x="612648" y="502920"/>
            <a:ext cx="3595634" cy="1808201"/>
          </a:xfrm>
        </p:spPr>
        <p:txBody>
          <a:bodyPr vert="horz" lIns="91440" tIns="45720" rIns="91440" bIns="45720" rtlCol="0" anchor="t">
            <a:normAutofit/>
          </a:bodyPr>
          <a:lstStyle/>
          <a:p>
            <a:r>
              <a:rPr lang="en-US" b="0" kern="1200">
                <a:latin typeface="+mj-lt"/>
                <a:ea typeface="+mj-ea"/>
                <a:cs typeface="+mj-cs"/>
              </a:rPr>
              <a:t>Why It Matters</a:t>
            </a:r>
          </a:p>
        </p:txBody>
      </p:sp>
      <p:sp>
        <p:nvSpPr>
          <p:cNvPr id="5" name="TextBox 4">
            <a:extLst>
              <a:ext uri="{FF2B5EF4-FFF2-40B4-BE49-F238E27FC236}">
                <a16:creationId xmlns:a16="http://schemas.microsoft.com/office/drawing/2014/main" id="{453C6889-9317-4ABC-BC99-530EDEE36AA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5661" y="1394489"/>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Performance Improvement</a:t>
            </a:r>
          </a:p>
          <a:p>
            <a:pPr marL="0" lvl="1" indent="0">
              <a:lnSpc>
                <a:spcPct val="90000"/>
              </a:lnSpc>
              <a:spcBef>
                <a:spcPts val="1000"/>
              </a:spcBef>
              <a:spcAft>
                <a:spcPts val="600"/>
              </a:spcAft>
              <a:buNone/>
            </a:pPr>
            <a:r>
              <a:rPr lang="en-US" sz="1400" dirty="0"/>
              <a:t>Achieving better performance with fewer tokens leads to faster processing and lower compute costs.</a:t>
            </a:r>
          </a:p>
          <a:p>
            <a:pPr marL="0" indent="0">
              <a:lnSpc>
                <a:spcPct val="90000"/>
              </a:lnSpc>
              <a:spcBef>
                <a:spcPts val="2500"/>
              </a:spcBef>
              <a:spcAft>
                <a:spcPts val="600"/>
              </a:spcAft>
              <a:buNone/>
            </a:pPr>
            <a:r>
              <a:rPr lang="en-US" sz="1400" b="1" dirty="0"/>
              <a:t>Enhanced Accuracy</a:t>
            </a:r>
          </a:p>
          <a:p>
            <a:pPr marL="0" lvl="1" indent="0">
              <a:lnSpc>
                <a:spcPct val="90000"/>
              </a:lnSpc>
              <a:spcBef>
                <a:spcPts val="1000"/>
              </a:spcBef>
              <a:spcAft>
                <a:spcPts val="600"/>
              </a:spcAft>
              <a:buNone/>
            </a:pPr>
            <a:r>
              <a:rPr lang="en-US" sz="1400" dirty="0"/>
              <a:t>Nuanced tokenization improves understanding of complex inputs, especially in code, reasoning, and multilingual tasks.</a:t>
            </a:r>
          </a:p>
          <a:p>
            <a:pPr marL="0" indent="0">
              <a:lnSpc>
                <a:spcPct val="90000"/>
              </a:lnSpc>
              <a:spcBef>
                <a:spcPts val="2500"/>
              </a:spcBef>
              <a:spcAft>
                <a:spcPts val="600"/>
              </a:spcAft>
              <a:buNone/>
            </a:pPr>
            <a:r>
              <a:rPr lang="en-US" sz="1400" b="1" dirty="0"/>
              <a:t>Tokenizer Compatibility</a:t>
            </a:r>
          </a:p>
          <a:p>
            <a:pPr marL="0" lvl="1" indent="0">
              <a:lnSpc>
                <a:spcPct val="90000"/>
              </a:lnSpc>
              <a:spcBef>
                <a:spcPts val="1000"/>
              </a:spcBef>
              <a:spcAft>
                <a:spcPts val="600"/>
              </a:spcAft>
              <a:buNone/>
            </a:pPr>
            <a:r>
              <a:rPr lang="en-US" sz="1400" dirty="0"/>
              <a:t>The tokenizer is optimized for Llama3’s architecture and works seamlessly with models like Meta-Llama-3-8B-Instruct.</a:t>
            </a:r>
          </a:p>
        </p:txBody>
      </p:sp>
      <p:pic>
        <p:nvPicPr>
          <p:cNvPr id="4" name="Content Placeholder 3" descr="Sustainable investment and returns">
            <a:extLst>
              <a:ext uri="{FF2B5EF4-FFF2-40B4-BE49-F238E27FC236}">
                <a16:creationId xmlns:a16="http://schemas.microsoft.com/office/drawing/2014/main" id="{5C924D3C-AC20-4017-AEE5-DCF360FE35A7}"/>
              </a:ext>
            </a:extLst>
          </p:cNvPr>
          <p:cNvPicPr>
            <a:picLocks noGrp="1" noChangeAspect="1"/>
          </p:cNvPicPr>
          <p:nvPr>
            <p:ph idx="1"/>
          </p:nvPr>
        </p:nvPicPr>
        <p:blipFill>
          <a:blip r:embed="rId3"/>
          <a:stretch>
            <a:fillRect/>
          </a:stretch>
        </p:blipFill>
        <p:spPr>
          <a:xfrm>
            <a:off x="5283299" y="1307312"/>
            <a:ext cx="6283861" cy="4194477"/>
          </a:xfrm>
          <a:noFill/>
        </p:spPr>
      </p:pic>
    </p:spTree>
    <p:extLst>
      <p:ext uri="{BB962C8B-B14F-4D97-AF65-F5344CB8AC3E}">
        <p14:creationId xmlns:p14="http://schemas.microsoft.com/office/powerpoint/2010/main" val="14816454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E5F3-D5D7-B890-92EC-488678AFA3A4}"/>
              </a:ext>
            </a:extLst>
          </p:cNvPr>
          <p:cNvSpPr>
            <a:spLocks noGrp="1"/>
          </p:cNvSpPr>
          <p:nvPr>
            <p:ph type="title"/>
          </p:nvPr>
        </p:nvSpPr>
        <p:spPr>
          <a:xfrm>
            <a:off x="612648" y="502920"/>
            <a:ext cx="4389120" cy="1444752"/>
          </a:xfrm>
        </p:spPr>
        <p:txBody>
          <a:bodyPr vert="horz" lIns="91440" tIns="45720" rIns="91440" bIns="45720" rtlCol="0" anchor="b">
            <a:normAutofit/>
          </a:bodyPr>
          <a:lstStyle/>
          <a:p>
            <a:r>
              <a:rPr lang="en-US" b="0" kern="1200">
                <a:latin typeface="+mj-lt"/>
                <a:ea typeface="+mj-ea"/>
                <a:cs typeface="+mj-cs"/>
              </a:rPr>
              <a:t>Understanding Vectors</a:t>
            </a:r>
          </a:p>
        </p:txBody>
      </p:sp>
      <p:sp>
        <p:nvSpPr>
          <p:cNvPr id="5" name="TextBox 4">
            <a:extLst>
              <a:ext uri="{FF2B5EF4-FFF2-40B4-BE49-F238E27FC236}">
                <a16:creationId xmlns:a16="http://schemas.microsoft.com/office/drawing/2014/main" id="{0F093B20-C56A-4BF7-B61F-DF556CE265C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084832"/>
            <a:ext cx="4389120" cy="416966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Representation of Features</a:t>
            </a:r>
          </a:p>
          <a:p>
            <a:pPr marL="0" lvl="1" indent="0">
              <a:spcBef>
                <a:spcPts val="1000"/>
              </a:spcBef>
              <a:spcAft>
                <a:spcPts val="600"/>
              </a:spcAft>
              <a:buFont typeface="Arial" panose="020B0604020202020204" pitchFamily="34" charset="0"/>
              <a:buNone/>
            </a:pPr>
            <a:r>
              <a:rPr lang="en-US" sz="1400"/>
              <a:t>A vector is a list of numbers representing features or dimensions of data. Each number corresponds to a specific attribute.</a:t>
            </a:r>
          </a:p>
          <a:p>
            <a:pPr marL="0" indent="0">
              <a:spcBef>
                <a:spcPts val="2500"/>
              </a:spcBef>
              <a:spcAft>
                <a:spcPts val="600"/>
              </a:spcAft>
              <a:buFont typeface="Arial" panose="020B0604020202020204" pitchFamily="34" charset="0"/>
              <a:buNone/>
            </a:pPr>
            <a:r>
              <a:rPr lang="en-US" sz="1400" b="1"/>
              <a:t>Semantic Fingerprint</a:t>
            </a:r>
          </a:p>
          <a:p>
            <a:pPr marL="0" lvl="1" indent="0">
              <a:spcBef>
                <a:spcPts val="1000"/>
              </a:spcBef>
              <a:spcAft>
                <a:spcPts val="600"/>
              </a:spcAft>
              <a:buFont typeface="Arial" panose="020B0604020202020204" pitchFamily="34" charset="0"/>
              <a:buNone/>
            </a:pPr>
            <a:r>
              <a:rPr lang="en-US" sz="1400"/>
              <a:t>Vectors form a semantic fingerprint of an object, whether it's text, an image, or audio, for data analysis.</a:t>
            </a:r>
          </a:p>
          <a:p>
            <a:pPr marL="0" indent="0">
              <a:spcBef>
                <a:spcPts val="2500"/>
              </a:spcBef>
              <a:spcAft>
                <a:spcPts val="600"/>
              </a:spcAft>
              <a:buFont typeface="Arial" panose="020B0604020202020204" pitchFamily="34" charset="0"/>
              <a:buNone/>
            </a:pPr>
            <a:r>
              <a:rPr lang="en-US" sz="1400" b="1"/>
              <a:t>Pattern Recognition</a:t>
            </a:r>
          </a:p>
          <a:p>
            <a:pPr marL="0" lvl="1" indent="0">
              <a:spcBef>
                <a:spcPts val="1000"/>
              </a:spcBef>
              <a:spcAft>
                <a:spcPts val="600"/>
              </a:spcAft>
              <a:buFont typeface="Arial" panose="020B0604020202020204" pitchFamily="34" charset="0"/>
              <a:buNone/>
            </a:pPr>
            <a:r>
              <a:rPr lang="en-US" sz="1400"/>
              <a:t>Vectors are crucial for data analysis and pattern recognition in machine learning models.</a:t>
            </a:r>
          </a:p>
        </p:txBody>
      </p:sp>
      <p:pic>
        <p:nvPicPr>
          <p:cNvPr id="4" name="Content Placeholder 3" descr="Finance and stock market data.">
            <a:extLst>
              <a:ext uri="{FF2B5EF4-FFF2-40B4-BE49-F238E27FC236}">
                <a16:creationId xmlns:a16="http://schemas.microsoft.com/office/drawing/2014/main" id="{5FDD2C62-52AD-4D37-A555-46EAD8FF19D9}"/>
              </a:ext>
            </a:extLst>
          </p:cNvPr>
          <p:cNvPicPr>
            <a:picLocks noGrp="1" noChangeAspect="1"/>
          </p:cNvPicPr>
          <p:nvPr>
            <p:ph type="pic" sz="quarter" idx="15"/>
          </p:nvPr>
        </p:nvPicPr>
        <p:blipFill>
          <a:blip r:embed="rId3"/>
          <a:stretch/>
        </p:blipFill>
        <p:spPr>
          <a:xfrm>
            <a:off x="5660263" y="1290205"/>
            <a:ext cx="6408375" cy="4277590"/>
          </a:xfrm>
          <a:noFill/>
        </p:spPr>
      </p:pic>
    </p:spTree>
    <p:extLst>
      <p:ext uri="{BB962C8B-B14F-4D97-AF65-F5344CB8AC3E}">
        <p14:creationId xmlns:p14="http://schemas.microsoft.com/office/powerpoint/2010/main" val="2870554709"/>
      </p:ext>
    </p:extLst>
  </p:cSld>
  <p:clrMapOvr>
    <a:masterClrMapping/>
  </p:clrMapOvr>
  <p:transition>
    <p:fade/>
  </p:transition>
</p:sld>
</file>

<file path=ppt/theme/theme1.xml><?xml version="1.0" encoding="utf-8"?>
<a:theme xmlns:a="http://schemas.openxmlformats.org/drawingml/2006/main" name="Chroma">
  <a:themeElements>
    <a:clrScheme name="Chroma">
      <a:dk1>
        <a:srgbClr val="131313"/>
      </a:dk1>
      <a:lt1>
        <a:sysClr val="window" lastClr="FFFFFF"/>
      </a:lt1>
      <a:dk2>
        <a:srgbClr val="0C233A"/>
      </a:dk2>
      <a:lt2>
        <a:srgbClr val="F5FAFD"/>
      </a:lt2>
      <a:accent1>
        <a:srgbClr val="4485DC"/>
      </a:accent1>
      <a:accent2>
        <a:srgbClr val="25AAD5"/>
      </a:accent2>
      <a:accent3>
        <a:srgbClr val="5BBEAC"/>
      </a:accent3>
      <a:accent4>
        <a:srgbClr val="6666E2"/>
      </a:accent4>
      <a:accent5>
        <a:srgbClr val="66C26C"/>
      </a:accent5>
      <a:accent6>
        <a:srgbClr val="10CF9B"/>
      </a:accent6>
      <a:hlink>
        <a:srgbClr val="4485DC"/>
      </a:hlink>
      <a:folHlink>
        <a:srgbClr val="25AAD5"/>
      </a:folHlink>
    </a:clrScheme>
    <a:fontScheme name="Custom 2">
      <a:majorFont>
        <a:latin typeface="Aptos Light"/>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ma" id="{DC2B181E-9B25-4FFB-A269-A81149E37B96}" vid="{FD28A279-D9A1-4F6C-9122-D382EE6782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127</TotalTime>
  <Words>3838</Words>
  <Application>Microsoft Office PowerPoint</Application>
  <PresentationFormat>Widescreen</PresentationFormat>
  <Paragraphs>268</Paragraphs>
  <Slides>26</Slides>
  <Notes>25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1" baseType="lpstr">
      <vt:lpstr>Aptos</vt:lpstr>
      <vt:lpstr>Aptos Light</vt:lpstr>
      <vt:lpstr>Arial</vt:lpstr>
      <vt:lpstr>Chroma</vt:lpstr>
      <vt:lpstr>Microsoft Word Document</vt:lpstr>
      <vt:lpstr>Case study analysis of the Retrieval Augmented Generation tool Verba</vt:lpstr>
      <vt:lpstr>Understanding Tokenization</vt:lpstr>
      <vt:lpstr>Importance of Tokenization</vt:lpstr>
      <vt:lpstr>Role of Tokens in RAG</vt:lpstr>
      <vt:lpstr>Importance of Chunking</vt:lpstr>
      <vt:lpstr>Real-World Flow Explained</vt:lpstr>
      <vt:lpstr>Llama3 Tokenizer Mechanics</vt:lpstr>
      <vt:lpstr>Why It Matters</vt:lpstr>
      <vt:lpstr>Understanding Vectors</vt:lpstr>
      <vt:lpstr>Using Vectors in Weaviate</vt:lpstr>
      <vt:lpstr>What Does a Vector “Look” Like?</vt:lpstr>
      <vt:lpstr>Why It Matters</vt:lpstr>
      <vt:lpstr>Vector Databases vs. Tokenized Data</vt:lpstr>
      <vt:lpstr>Weaviate Data Storage</vt:lpstr>
      <vt:lpstr>Conventional Indexes</vt:lpstr>
      <vt:lpstr>Understanding Vector Indexes</vt:lpstr>
      <vt:lpstr>Vector vs. Conventional Indexes</vt:lpstr>
      <vt:lpstr>Verba RAG Architecture</vt:lpstr>
      <vt:lpstr>Verba Deployment Options</vt:lpstr>
      <vt:lpstr>Ollama: Meta's Llama 3</vt:lpstr>
      <vt:lpstr>Docker &amp; WSL Overview</vt:lpstr>
      <vt:lpstr>Cloud Docker Tools - AWS</vt:lpstr>
      <vt:lpstr>Cloud Docker Tools – MS Azure</vt:lpstr>
      <vt:lpstr>Cloud Docker Tools –Google Cloud</vt:lpstr>
      <vt:lpstr>Running Docker Locally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Rodriguez</dc:creator>
  <cp:lastModifiedBy>Richard Rodriguez</cp:lastModifiedBy>
  <cp:revision>1</cp:revision>
  <dcterms:created xsi:type="dcterms:W3CDTF">2025-07-07T03:06:52Z</dcterms:created>
  <dcterms:modified xsi:type="dcterms:W3CDTF">2025-07-07T05:14:20Z</dcterms:modified>
</cp:coreProperties>
</file>